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8"/>
  </p:notesMasterIdLst>
  <p:handoutMasterIdLst>
    <p:handoutMasterId r:id="rId29"/>
  </p:handoutMasterIdLst>
  <p:sldIdLst>
    <p:sldId id="256" r:id="rId2"/>
    <p:sldId id="284" r:id="rId3"/>
    <p:sldId id="294" r:id="rId4"/>
    <p:sldId id="258" r:id="rId5"/>
    <p:sldId id="291" r:id="rId6"/>
    <p:sldId id="260" r:id="rId7"/>
    <p:sldId id="261" r:id="rId8"/>
    <p:sldId id="267" r:id="rId9"/>
    <p:sldId id="268" r:id="rId10"/>
    <p:sldId id="269" r:id="rId11"/>
    <p:sldId id="270" r:id="rId12"/>
    <p:sldId id="271" r:id="rId13"/>
    <p:sldId id="272" r:id="rId14"/>
    <p:sldId id="275" r:id="rId15"/>
    <p:sldId id="276" r:id="rId16"/>
    <p:sldId id="295" r:id="rId17"/>
    <p:sldId id="290" r:id="rId18"/>
    <p:sldId id="277" r:id="rId19"/>
    <p:sldId id="278" r:id="rId20"/>
    <p:sldId id="296" r:id="rId21"/>
    <p:sldId id="297" r:id="rId22"/>
    <p:sldId id="298" r:id="rId23"/>
    <p:sldId id="281" r:id="rId24"/>
    <p:sldId id="299" r:id="rId25"/>
    <p:sldId id="300" r:id="rId26"/>
    <p:sldId id="301" r:id="rId2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FE02"/>
    <a:srgbClr val="FEC8F0"/>
    <a:srgbClr val="FFCC00"/>
    <a:srgbClr val="FC6E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044" autoAdjust="0"/>
    <p:restoredTop sz="94660"/>
  </p:normalViewPr>
  <p:slideViewPr>
    <p:cSldViewPr>
      <p:cViewPr>
        <p:scale>
          <a:sx n="75" d="100"/>
          <a:sy n="75" d="100"/>
        </p:scale>
        <p:origin x="-2664" y="-864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2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101C46-A1A5-42C6-A53D-BC3E866573F9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2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1DFA9-D062-4A34-B57C-1B919868B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459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2A08BD6-CC8B-4531-B3AC-584B5C41B695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622C846-594E-4064-A99C-42F95A2DF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29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2C846-594E-4064-A99C-42F95A2DF00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78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2C846-594E-4064-A99C-42F95A2DF00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313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2C846-594E-4064-A99C-42F95A2DF0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758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2C846-594E-4064-A99C-42F95A2DF00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64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8AD6-8957-4BD1-B389-DA0F435F3364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997D4-10D2-498F-B3B8-D8D4CDBE71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8AD6-8957-4BD1-B389-DA0F435F3364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997D4-10D2-498F-B3B8-D8D4CDBE71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8AD6-8957-4BD1-B389-DA0F435F3364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997D4-10D2-498F-B3B8-D8D4CDBE71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8AD6-8957-4BD1-B389-DA0F435F3364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997D4-10D2-498F-B3B8-D8D4CDBE71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8AD6-8957-4BD1-B389-DA0F435F3364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997D4-10D2-498F-B3B8-D8D4CDBE71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8AD6-8957-4BD1-B389-DA0F435F3364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997D4-10D2-498F-B3B8-D8D4CDBE71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8AD6-8957-4BD1-B389-DA0F435F3364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997D4-10D2-498F-B3B8-D8D4CDBE71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8AD6-8957-4BD1-B389-DA0F435F3364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997D4-10D2-498F-B3B8-D8D4CDBE71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8AD6-8957-4BD1-B389-DA0F435F3364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997D4-10D2-498F-B3B8-D8D4CDBE71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8AD6-8957-4BD1-B389-DA0F435F3364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997D4-10D2-498F-B3B8-D8D4CDBE71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8AD6-8957-4BD1-B389-DA0F435F3364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AA997D4-10D2-498F-B3B8-D8D4CDBE716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C568AD6-8957-4BD1-B389-DA0F435F3364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AA997D4-10D2-498F-B3B8-D8D4CDBE716B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wmf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066800"/>
            <a:ext cx="7851648" cy="5181600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2015 NDOR </a:t>
            </a:r>
            <a:r>
              <a:rPr lang="en-US" sz="7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Omaha </a:t>
            </a:r>
            <a:r>
              <a:rPr lang="en-US" sz="7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Metro Interstate and Expressway System</a:t>
            </a:r>
            <a:r>
              <a:rPr lang="en-US" sz="7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Projects</a:t>
            </a:r>
            <a:r>
              <a:rPr lang="en-US" sz="7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7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V="1">
            <a:off x="8648114" y="4571999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10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1" y="1176662"/>
            <a:ext cx="9122659" cy="4088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eform 1"/>
          <p:cNvSpPr/>
          <p:nvPr/>
        </p:nvSpPr>
        <p:spPr>
          <a:xfrm>
            <a:off x="1326336" y="3158969"/>
            <a:ext cx="2862229" cy="561621"/>
          </a:xfrm>
          <a:custGeom>
            <a:avLst/>
            <a:gdLst>
              <a:gd name="connsiteX0" fmla="*/ 2842351 w 2842351"/>
              <a:gd name="connsiteY0" fmla="*/ 16214 h 269602"/>
              <a:gd name="connsiteX1" fmla="*/ 1542361 w 2842351"/>
              <a:gd name="connsiteY1" fmla="*/ 27231 h 269602"/>
              <a:gd name="connsiteX2" fmla="*/ 0 w 2842351"/>
              <a:gd name="connsiteY2" fmla="*/ 269602 h 269602"/>
              <a:gd name="connsiteX0" fmla="*/ 2862229 w 2862229"/>
              <a:gd name="connsiteY0" fmla="*/ 805550 h 805550"/>
              <a:gd name="connsiteX1" fmla="*/ 1542361 w 2862229"/>
              <a:gd name="connsiteY1" fmla="*/ 1558 h 805550"/>
              <a:gd name="connsiteX2" fmla="*/ 0 w 2862229"/>
              <a:gd name="connsiteY2" fmla="*/ 243929 h 805550"/>
              <a:gd name="connsiteX0" fmla="*/ 2862229 w 2862229"/>
              <a:gd name="connsiteY0" fmla="*/ 577855 h 577855"/>
              <a:gd name="connsiteX1" fmla="*/ 1263256 w 2862229"/>
              <a:gd name="connsiteY1" fmla="*/ 270935 h 577855"/>
              <a:gd name="connsiteX2" fmla="*/ 0 w 2862229"/>
              <a:gd name="connsiteY2" fmla="*/ 16234 h 577855"/>
              <a:gd name="connsiteX0" fmla="*/ 2862229 w 2862229"/>
              <a:gd name="connsiteY0" fmla="*/ 577855 h 577855"/>
              <a:gd name="connsiteX1" fmla="*/ 1263256 w 2862229"/>
              <a:gd name="connsiteY1" fmla="*/ 270935 h 577855"/>
              <a:gd name="connsiteX2" fmla="*/ 0 w 2862229"/>
              <a:gd name="connsiteY2" fmla="*/ 16234 h 577855"/>
              <a:gd name="connsiteX0" fmla="*/ 2862229 w 2862229"/>
              <a:gd name="connsiteY0" fmla="*/ 584574 h 584574"/>
              <a:gd name="connsiteX1" fmla="*/ 1263256 w 2862229"/>
              <a:gd name="connsiteY1" fmla="*/ 277654 h 584574"/>
              <a:gd name="connsiteX2" fmla="*/ 0 w 2862229"/>
              <a:gd name="connsiteY2" fmla="*/ 22953 h 584574"/>
              <a:gd name="connsiteX0" fmla="*/ 2862229 w 2862229"/>
              <a:gd name="connsiteY0" fmla="*/ 561621 h 561621"/>
              <a:gd name="connsiteX1" fmla="*/ 1263256 w 2862229"/>
              <a:gd name="connsiteY1" fmla="*/ 254701 h 561621"/>
              <a:gd name="connsiteX2" fmla="*/ 0 w 2862229"/>
              <a:gd name="connsiteY2" fmla="*/ 0 h 561621"/>
              <a:gd name="connsiteX0" fmla="*/ 2862229 w 2862229"/>
              <a:gd name="connsiteY0" fmla="*/ 561621 h 561621"/>
              <a:gd name="connsiteX1" fmla="*/ 1271231 w 2862229"/>
              <a:gd name="connsiteY1" fmla="*/ 236094 h 561621"/>
              <a:gd name="connsiteX2" fmla="*/ 0 w 2862229"/>
              <a:gd name="connsiteY2" fmla="*/ 0 h 561621"/>
              <a:gd name="connsiteX0" fmla="*/ 2862229 w 2862229"/>
              <a:gd name="connsiteY0" fmla="*/ 561621 h 561621"/>
              <a:gd name="connsiteX1" fmla="*/ 1271231 w 2862229"/>
              <a:gd name="connsiteY1" fmla="*/ 236094 h 561621"/>
              <a:gd name="connsiteX2" fmla="*/ 0 w 2862229"/>
              <a:gd name="connsiteY2" fmla="*/ 0 h 561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62229" h="561621">
                <a:moveTo>
                  <a:pt x="2862229" y="561621"/>
                </a:moveTo>
                <a:cubicBezTo>
                  <a:pt x="2449096" y="471586"/>
                  <a:pt x="1774195" y="332086"/>
                  <a:pt x="1271231" y="236094"/>
                </a:cubicBezTo>
                <a:cubicBezTo>
                  <a:pt x="797506" y="134785"/>
                  <a:pt x="760260" y="107265"/>
                  <a:pt x="0" y="0"/>
                </a:cubicBezTo>
              </a:path>
            </a:pathLst>
          </a:custGeom>
          <a:noFill/>
          <a:ln w="4445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16200000">
            <a:off x="2184266" y="4426944"/>
            <a:ext cx="1338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108</a:t>
            </a:r>
            <a:r>
              <a:rPr lang="en-US" sz="1600" b="1" baseline="30000" dirty="0" smtClean="0">
                <a:solidFill>
                  <a:schemeClr val="bg1"/>
                </a:solidFill>
              </a:rPr>
              <a:t>TH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88" y="2981738"/>
            <a:ext cx="1022013" cy="81707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857983" y="3073940"/>
            <a:ext cx="2957208" cy="710120"/>
          </a:xfrm>
          <a:prstGeom prst="line">
            <a:avLst/>
          </a:prstGeom>
          <a:ln w="34925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77002" y="1402393"/>
            <a:ext cx="3801957" cy="92333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1B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SEPARATE WEEKEND CLOSURES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381000"/>
            <a:ext cx="30480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SOUTHBOUND  I-680 BRIDGES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 22555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856166" y="2552611"/>
            <a:ext cx="5478969" cy="1369017"/>
          </a:xfrm>
          <a:custGeom>
            <a:avLst/>
            <a:gdLst>
              <a:gd name="connsiteX0" fmla="*/ 2842351 w 2842351"/>
              <a:gd name="connsiteY0" fmla="*/ 16214 h 269602"/>
              <a:gd name="connsiteX1" fmla="*/ 1542361 w 2842351"/>
              <a:gd name="connsiteY1" fmla="*/ 27231 h 269602"/>
              <a:gd name="connsiteX2" fmla="*/ 0 w 2842351"/>
              <a:gd name="connsiteY2" fmla="*/ 269602 h 269602"/>
              <a:gd name="connsiteX0" fmla="*/ 2862229 w 2862229"/>
              <a:gd name="connsiteY0" fmla="*/ 805550 h 805550"/>
              <a:gd name="connsiteX1" fmla="*/ 1542361 w 2862229"/>
              <a:gd name="connsiteY1" fmla="*/ 1558 h 805550"/>
              <a:gd name="connsiteX2" fmla="*/ 0 w 2862229"/>
              <a:gd name="connsiteY2" fmla="*/ 243929 h 805550"/>
              <a:gd name="connsiteX0" fmla="*/ 2862229 w 2862229"/>
              <a:gd name="connsiteY0" fmla="*/ 577855 h 577855"/>
              <a:gd name="connsiteX1" fmla="*/ 1263256 w 2862229"/>
              <a:gd name="connsiteY1" fmla="*/ 270935 h 577855"/>
              <a:gd name="connsiteX2" fmla="*/ 0 w 2862229"/>
              <a:gd name="connsiteY2" fmla="*/ 16234 h 577855"/>
              <a:gd name="connsiteX0" fmla="*/ 2862229 w 2862229"/>
              <a:gd name="connsiteY0" fmla="*/ 577855 h 577855"/>
              <a:gd name="connsiteX1" fmla="*/ 1263256 w 2862229"/>
              <a:gd name="connsiteY1" fmla="*/ 270935 h 577855"/>
              <a:gd name="connsiteX2" fmla="*/ 0 w 2862229"/>
              <a:gd name="connsiteY2" fmla="*/ 16234 h 577855"/>
              <a:gd name="connsiteX0" fmla="*/ 2862229 w 2862229"/>
              <a:gd name="connsiteY0" fmla="*/ 584574 h 584574"/>
              <a:gd name="connsiteX1" fmla="*/ 1263256 w 2862229"/>
              <a:gd name="connsiteY1" fmla="*/ 277654 h 584574"/>
              <a:gd name="connsiteX2" fmla="*/ 0 w 2862229"/>
              <a:gd name="connsiteY2" fmla="*/ 22953 h 584574"/>
              <a:gd name="connsiteX0" fmla="*/ 2862229 w 2862229"/>
              <a:gd name="connsiteY0" fmla="*/ 561621 h 561621"/>
              <a:gd name="connsiteX1" fmla="*/ 1263256 w 2862229"/>
              <a:gd name="connsiteY1" fmla="*/ 254701 h 561621"/>
              <a:gd name="connsiteX2" fmla="*/ 0 w 2862229"/>
              <a:gd name="connsiteY2" fmla="*/ 0 h 561621"/>
              <a:gd name="connsiteX0" fmla="*/ 2862229 w 2862229"/>
              <a:gd name="connsiteY0" fmla="*/ 561621 h 561621"/>
              <a:gd name="connsiteX1" fmla="*/ 1271231 w 2862229"/>
              <a:gd name="connsiteY1" fmla="*/ 236094 h 561621"/>
              <a:gd name="connsiteX2" fmla="*/ 0 w 2862229"/>
              <a:gd name="connsiteY2" fmla="*/ 0 h 561621"/>
              <a:gd name="connsiteX0" fmla="*/ 2862229 w 2862229"/>
              <a:gd name="connsiteY0" fmla="*/ 561621 h 561621"/>
              <a:gd name="connsiteX1" fmla="*/ 1271231 w 2862229"/>
              <a:gd name="connsiteY1" fmla="*/ 236094 h 561621"/>
              <a:gd name="connsiteX2" fmla="*/ 0 w 2862229"/>
              <a:gd name="connsiteY2" fmla="*/ 0 h 561621"/>
              <a:gd name="connsiteX0" fmla="*/ 5478969 w 5478969"/>
              <a:gd name="connsiteY0" fmla="*/ 1369017 h 1369017"/>
              <a:gd name="connsiteX1" fmla="*/ 1271231 w 5478969"/>
              <a:gd name="connsiteY1" fmla="*/ 236094 h 1369017"/>
              <a:gd name="connsiteX2" fmla="*/ 0 w 5478969"/>
              <a:gd name="connsiteY2" fmla="*/ 0 h 1369017"/>
              <a:gd name="connsiteX0" fmla="*/ 5478969 w 5478969"/>
              <a:gd name="connsiteY0" fmla="*/ 1369017 h 1369017"/>
              <a:gd name="connsiteX1" fmla="*/ 1884073 w 5478969"/>
              <a:gd name="connsiteY1" fmla="*/ 498741 h 1369017"/>
              <a:gd name="connsiteX2" fmla="*/ 0 w 5478969"/>
              <a:gd name="connsiteY2" fmla="*/ 0 h 1369017"/>
              <a:gd name="connsiteX0" fmla="*/ 5478969 w 5478969"/>
              <a:gd name="connsiteY0" fmla="*/ 1369017 h 1369017"/>
              <a:gd name="connsiteX1" fmla="*/ 1884073 w 5478969"/>
              <a:gd name="connsiteY1" fmla="*/ 498741 h 1369017"/>
              <a:gd name="connsiteX2" fmla="*/ 0 w 5478969"/>
              <a:gd name="connsiteY2" fmla="*/ 0 h 1369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78969" h="1369017">
                <a:moveTo>
                  <a:pt x="5478969" y="1369017"/>
                </a:moveTo>
                <a:cubicBezTo>
                  <a:pt x="5065836" y="1278982"/>
                  <a:pt x="2387037" y="594733"/>
                  <a:pt x="1884073" y="498741"/>
                </a:cubicBezTo>
                <a:cubicBezTo>
                  <a:pt x="1410348" y="397432"/>
                  <a:pt x="828354" y="204541"/>
                  <a:pt x="0" y="0"/>
                </a:cubicBezTo>
              </a:path>
            </a:pathLst>
          </a:custGeom>
          <a:noFill/>
          <a:ln w="4445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4821677" y="3790544"/>
            <a:ext cx="4040221" cy="849550"/>
          </a:xfrm>
          <a:prstGeom prst="line">
            <a:avLst/>
          </a:prstGeom>
          <a:ln w="34925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454662" y="2988543"/>
            <a:ext cx="293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X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/>
          <p:cNvCxnSpPr>
            <a:stCxn id="21" idx="0"/>
          </p:cNvCxnSpPr>
          <p:nvPr/>
        </p:nvCxnSpPr>
        <p:spPr>
          <a:xfrm flipV="1">
            <a:off x="5035223" y="3959157"/>
            <a:ext cx="470632" cy="870286"/>
          </a:xfrm>
          <a:prstGeom prst="straightConnector1">
            <a:avLst/>
          </a:prstGeom>
          <a:ln w="508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360309" y="4829443"/>
            <a:ext cx="1349828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BARRELS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46056" y="5651088"/>
            <a:ext cx="3689882" cy="92333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STRUCTURE TO BE COMPLETED BY JUNE 10, 2015 TO AVOID CWS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862187">
            <a:off x="4671040" y="3432555"/>
            <a:ext cx="2021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WB  I-L-Q CD Road</a:t>
            </a:r>
            <a:endParaRPr lang="en-US" sz="1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34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build="p" animBg="1"/>
      <p:bldP spid="13" grpId="0" animBg="1"/>
      <p:bldP spid="19" grpId="0"/>
      <p:bldP spid="21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91" y="0"/>
            <a:ext cx="92237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381000"/>
            <a:ext cx="30480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SOUTHBOUND  I-680 BRIDGES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 22555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71732" y="2932120"/>
            <a:ext cx="698551" cy="52228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434688" y="1951662"/>
            <a:ext cx="2709312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 I-80 BRIDGES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877698"/>
            <a:ext cx="4200941" cy="120032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ALSO IN PHASE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CONSTRUCT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BARRIER IN FRONT OF MSE WALL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INTERLOCKING PAVERS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65" y="3794623"/>
            <a:ext cx="4394354" cy="274647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2887205" y="4870665"/>
            <a:ext cx="2288584" cy="883404"/>
            <a:chOff x="6659105" y="5042115"/>
            <a:chExt cx="2288584" cy="883404"/>
          </a:xfrm>
        </p:grpSpPr>
        <p:grpSp>
          <p:nvGrpSpPr>
            <p:cNvPr id="7" name="Group 6"/>
            <p:cNvGrpSpPr/>
            <p:nvPr/>
          </p:nvGrpSpPr>
          <p:grpSpPr>
            <a:xfrm>
              <a:off x="6803756" y="5042115"/>
              <a:ext cx="2143933" cy="681926"/>
              <a:chOff x="6803756" y="5042115"/>
              <a:chExt cx="2143933" cy="681926"/>
            </a:xfrm>
          </p:grpSpPr>
          <p:sp>
            <p:nvSpPr>
              <p:cNvPr id="5" name="Freeform 4"/>
              <p:cNvSpPr/>
              <p:nvPr/>
            </p:nvSpPr>
            <p:spPr>
              <a:xfrm>
                <a:off x="6803756" y="5042115"/>
                <a:ext cx="2143932" cy="346129"/>
              </a:xfrm>
              <a:custGeom>
                <a:avLst/>
                <a:gdLst>
                  <a:gd name="connsiteX0" fmla="*/ 2143932 w 2143932"/>
                  <a:gd name="connsiteY0" fmla="*/ 315132 h 315132"/>
                  <a:gd name="connsiteX1" fmla="*/ 30997 w 2143932"/>
                  <a:gd name="connsiteY1" fmla="*/ 0 h 315132"/>
                  <a:gd name="connsiteX2" fmla="*/ 0 w 2143932"/>
                  <a:gd name="connsiteY2" fmla="*/ 0 h 315132"/>
                  <a:gd name="connsiteX3" fmla="*/ 811078 w 2143932"/>
                  <a:gd name="connsiteY3" fmla="*/ 144651 h 315132"/>
                  <a:gd name="connsiteX4" fmla="*/ 2143932 w 2143932"/>
                  <a:gd name="connsiteY4" fmla="*/ 315132 h 315132"/>
                  <a:gd name="connsiteX0" fmla="*/ 2143932 w 2143932"/>
                  <a:gd name="connsiteY0" fmla="*/ 315132 h 346129"/>
                  <a:gd name="connsiteX1" fmla="*/ 30997 w 2143932"/>
                  <a:gd name="connsiteY1" fmla="*/ 0 h 346129"/>
                  <a:gd name="connsiteX2" fmla="*/ 0 w 2143932"/>
                  <a:gd name="connsiteY2" fmla="*/ 0 h 346129"/>
                  <a:gd name="connsiteX3" fmla="*/ 811078 w 2143932"/>
                  <a:gd name="connsiteY3" fmla="*/ 144651 h 346129"/>
                  <a:gd name="connsiteX4" fmla="*/ 2138766 w 2143932"/>
                  <a:gd name="connsiteY4" fmla="*/ 346129 h 346129"/>
                  <a:gd name="connsiteX5" fmla="*/ 2143932 w 2143932"/>
                  <a:gd name="connsiteY5" fmla="*/ 315132 h 346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3932" h="346129">
                    <a:moveTo>
                      <a:pt x="2143932" y="315132"/>
                    </a:moveTo>
                    <a:lnTo>
                      <a:pt x="30997" y="0"/>
                    </a:lnTo>
                    <a:lnTo>
                      <a:pt x="0" y="0"/>
                    </a:lnTo>
                    <a:lnTo>
                      <a:pt x="811078" y="144651"/>
                    </a:lnTo>
                    <a:cubicBezTo>
                      <a:pt x="1024610" y="170482"/>
                      <a:pt x="1925234" y="320298"/>
                      <a:pt x="2138766" y="346129"/>
                    </a:cubicBezTo>
                    <a:lnTo>
                      <a:pt x="2143932" y="315132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Freeform 5"/>
              <p:cNvSpPr/>
              <p:nvPr/>
            </p:nvSpPr>
            <p:spPr>
              <a:xfrm>
                <a:off x="6814088" y="5052447"/>
                <a:ext cx="2133601" cy="671594"/>
              </a:xfrm>
              <a:custGeom>
                <a:avLst/>
                <a:gdLst>
                  <a:gd name="connsiteX0" fmla="*/ 2133600 w 2143932"/>
                  <a:gd name="connsiteY0" fmla="*/ 335797 h 666428"/>
                  <a:gd name="connsiteX1" fmla="*/ 521776 w 2143932"/>
                  <a:gd name="connsiteY1" fmla="*/ 87824 h 666428"/>
                  <a:gd name="connsiteX2" fmla="*/ 15498 w 2143932"/>
                  <a:gd name="connsiteY2" fmla="*/ 0 h 666428"/>
                  <a:gd name="connsiteX3" fmla="*/ 0 w 2143932"/>
                  <a:gd name="connsiteY3" fmla="*/ 98156 h 666428"/>
                  <a:gd name="connsiteX4" fmla="*/ 924732 w 2143932"/>
                  <a:gd name="connsiteY4" fmla="*/ 377126 h 666428"/>
                  <a:gd name="connsiteX5" fmla="*/ 2143932 w 2143932"/>
                  <a:gd name="connsiteY5" fmla="*/ 666428 h 666428"/>
                  <a:gd name="connsiteX6" fmla="*/ 2133600 w 2143932"/>
                  <a:gd name="connsiteY6" fmla="*/ 335797 h 666428"/>
                  <a:gd name="connsiteX0" fmla="*/ 2133600 w 2133600"/>
                  <a:gd name="connsiteY0" fmla="*/ 335797 h 625099"/>
                  <a:gd name="connsiteX1" fmla="*/ 521776 w 2133600"/>
                  <a:gd name="connsiteY1" fmla="*/ 87824 h 625099"/>
                  <a:gd name="connsiteX2" fmla="*/ 15498 w 2133600"/>
                  <a:gd name="connsiteY2" fmla="*/ 0 h 625099"/>
                  <a:gd name="connsiteX3" fmla="*/ 0 w 2133600"/>
                  <a:gd name="connsiteY3" fmla="*/ 98156 h 625099"/>
                  <a:gd name="connsiteX4" fmla="*/ 924732 w 2133600"/>
                  <a:gd name="connsiteY4" fmla="*/ 377126 h 625099"/>
                  <a:gd name="connsiteX5" fmla="*/ 1957953 w 2133600"/>
                  <a:gd name="connsiteY5" fmla="*/ 625099 h 625099"/>
                  <a:gd name="connsiteX6" fmla="*/ 2133600 w 2133600"/>
                  <a:gd name="connsiteY6" fmla="*/ 335797 h 625099"/>
                  <a:gd name="connsiteX0" fmla="*/ 2133600 w 2133601"/>
                  <a:gd name="connsiteY0" fmla="*/ 335797 h 671594"/>
                  <a:gd name="connsiteX1" fmla="*/ 521776 w 2133601"/>
                  <a:gd name="connsiteY1" fmla="*/ 87824 h 671594"/>
                  <a:gd name="connsiteX2" fmla="*/ 15498 w 2133601"/>
                  <a:gd name="connsiteY2" fmla="*/ 0 h 671594"/>
                  <a:gd name="connsiteX3" fmla="*/ 0 w 2133601"/>
                  <a:gd name="connsiteY3" fmla="*/ 98156 h 671594"/>
                  <a:gd name="connsiteX4" fmla="*/ 924732 w 2133601"/>
                  <a:gd name="connsiteY4" fmla="*/ 377126 h 671594"/>
                  <a:gd name="connsiteX5" fmla="*/ 2133601 w 2133601"/>
                  <a:gd name="connsiteY5" fmla="*/ 671594 h 671594"/>
                  <a:gd name="connsiteX6" fmla="*/ 2133600 w 2133601"/>
                  <a:gd name="connsiteY6" fmla="*/ 335797 h 671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33601" h="671594">
                    <a:moveTo>
                      <a:pt x="2133600" y="335797"/>
                    </a:moveTo>
                    <a:lnTo>
                      <a:pt x="521776" y="87824"/>
                    </a:lnTo>
                    <a:lnTo>
                      <a:pt x="15498" y="0"/>
                    </a:lnTo>
                    <a:lnTo>
                      <a:pt x="0" y="98156"/>
                    </a:lnTo>
                    <a:lnTo>
                      <a:pt x="924732" y="377126"/>
                    </a:lnTo>
                    <a:lnTo>
                      <a:pt x="2133601" y="671594"/>
                    </a:lnTo>
                    <a:cubicBezTo>
                      <a:pt x="2133601" y="559662"/>
                      <a:pt x="2133600" y="447729"/>
                      <a:pt x="2133600" y="335797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Freeform 7"/>
            <p:cNvSpPr/>
            <p:nvPr/>
          </p:nvSpPr>
          <p:spPr>
            <a:xfrm>
              <a:off x="6659105" y="5155769"/>
              <a:ext cx="2278251" cy="769750"/>
            </a:xfrm>
            <a:custGeom>
              <a:avLst/>
              <a:gdLst>
                <a:gd name="connsiteX0" fmla="*/ 149817 w 2278251"/>
                <a:gd name="connsiteY0" fmla="*/ 0 h 769750"/>
                <a:gd name="connsiteX1" fmla="*/ 0 w 2278251"/>
                <a:gd name="connsiteY1" fmla="*/ 5167 h 769750"/>
                <a:gd name="connsiteX2" fmla="*/ 919566 w 2278251"/>
                <a:gd name="connsiteY2" fmla="*/ 356462 h 769750"/>
                <a:gd name="connsiteX3" fmla="*/ 2278251 w 2278251"/>
                <a:gd name="connsiteY3" fmla="*/ 769750 h 769750"/>
                <a:gd name="connsiteX4" fmla="*/ 2278251 w 2278251"/>
                <a:gd name="connsiteY4" fmla="*/ 568272 h 769750"/>
                <a:gd name="connsiteX5" fmla="*/ 981559 w 2278251"/>
                <a:gd name="connsiteY5" fmla="*/ 237641 h 769750"/>
                <a:gd name="connsiteX6" fmla="*/ 149817 w 2278251"/>
                <a:gd name="connsiteY6" fmla="*/ 0 h 76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78251" h="769750">
                  <a:moveTo>
                    <a:pt x="149817" y="0"/>
                  </a:moveTo>
                  <a:lnTo>
                    <a:pt x="0" y="5167"/>
                  </a:lnTo>
                  <a:lnTo>
                    <a:pt x="919566" y="356462"/>
                  </a:lnTo>
                  <a:lnTo>
                    <a:pt x="2278251" y="769750"/>
                  </a:lnTo>
                  <a:lnTo>
                    <a:pt x="2278251" y="568272"/>
                  </a:lnTo>
                  <a:lnTo>
                    <a:pt x="981559" y="237641"/>
                  </a:lnTo>
                  <a:lnTo>
                    <a:pt x="149817" y="0"/>
                  </a:lnTo>
                  <a:close/>
                </a:path>
              </a:pathLst>
            </a:custGeom>
            <a:gradFill>
              <a:gsLst>
                <a:gs pos="18000">
                  <a:schemeClr val="bg1">
                    <a:lumMod val="65000"/>
                  </a:schemeClr>
                </a:gs>
                <a:gs pos="23000">
                  <a:srgbClr val="5F5F5F"/>
                </a:gs>
                <a:gs pos="55000">
                  <a:srgbClr val="5F5F5F"/>
                </a:gs>
                <a:gs pos="46000">
                  <a:schemeClr val="bg1">
                    <a:lumMod val="65000"/>
                  </a:schemeClr>
                </a:gs>
                <a:gs pos="75000">
                  <a:schemeClr val="bg1">
                    <a:lumMod val="75000"/>
                  </a:schemeClr>
                </a:gs>
                <a:gs pos="80000">
                  <a:schemeClr val="tx1">
                    <a:lumMod val="65000"/>
                    <a:lumOff val="35000"/>
                  </a:schemeClr>
                </a:gs>
                <a:gs pos="85000">
                  <a:srgbClr val="777777"/>
                </a:gs>
                <a:gs pos="100000">
                  <a:srgbClr val="EAEAEA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Freeform 12"/>
          <p:cNvSpPr/>
          <p:nvPr/>
        </p:nvSpPr>
        <p:spPr>
          <a:xfrm>
            <a:off x="2468751" y="4999818"/>
            <a:ext cx="2707037" cy="1544664"/>
          </a:xfrm>
          <a:custGeom>
            <a:avLst/>
            <a:gdLst>
              <a:gd name="connsiteX0" fmla="*/ 423620 w 2707037"/>
              <a:gd name="connsiteY0" fmla="*/ 0 h 1544664"/>
              <a:gd name="connsiteX1" fmla="*/ 227308 w 2707037"/>
              <a:gd name="connsiteY1" fmla="*/ 51661 h 1544664"/>
              <a:gd name="connsiteX2" fmla="*/ 0 w 2707037"/>
              <a:gd name="connsiteY2" fmla="*/ 5166 h 1544664"/>
              <a:gd name="connsiteX3" fmla="*/ 118820 w 2707037"/>
              <a:gd name="connsiteY3" fmla="*/ 485613 h 1544664"/>
              <a:gd name="connsiteX4" fmla="*/ 594102 w 2707037"/>
              <a:gd name="connsiteY4" fmla="*/ 1374183 h 1544664"/>
              <a:gd name="connsiteX5" fmla="*/ 728420 w 2707037"/>
              <a:gd name="connsiteY5" fmla="*/ 1544664 h 1544664"/>
              <a:gd name="connsiteX6" fmla="*/ 2707037 w 2707037"/>
              <a:gd name="connsiteY6" fmla="*/ 1544664 h 1544664"/>
              <a:gd name="connsiteX7" fmla="*/ 2686373 w 2707037"/>
              <a:gd name="connsiteY7" fmla="*/ 759417 h 1544664"/>
              <a:gd name="connsiteX8" fmla="*/ 1307024 w 2707037"/>
              <a:gd name="connsiteY8" fmla="*/ 330630 h 1544664"/>
              <a:gd name="connsiteX9" fmla="*/ 423620 w 2707037"/>
              <a:gd name="connsiteY9" fmla="*/ 0 h 154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07037" h="1544664">
                <a:moveTo>
                  <a:pt x="423620" y="0"/>
                </a:moveTo>
                <a:lnTo>
                  <a:pt x="227308" y="51661"/>
                </a:lnTo>
                <a:lnTo>
                  <a:pt x="0" y="5166"/>
                </a:lnTo>
                <a:lnTo>
                  <a:pt x="118820" y="485613"/>
                </a:lnTo>
                <a:lnTo>
                  <a:pt x="594102" y="1374183"/>
                </a:lnTo>
                <a:lnTo>
                  <a:pt x="728420" y="1544664"/>
                </a:lnTo>
                <a:lnTo>
                  <a:pt x="2707037" y="1544664"/>
                </a:lnTo>
                <a:lnTo>
                  <a:pt x="2686373" y="759417"/>
                </a:lnTo>
                <a:lnTo>
                  <a:pt x="1307024" y="330630"/>
                </a:lnTo>
                <a:lnTo>
                  <a:pt x="423620" y="0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278826" y="5281771"/>
            <a:ext cx="3689882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WORK TO BE COMPLETED BY JUNE 19, 2015 TO AVOID SEPARATE HIGH FRICTION OVERLAY PROJECT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89063" y="3782335"/>
            <a:ext cx="2128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SB I-680 TO EB I-80</a:t>
            </a:r>
            <a:endParaRPr lang="en-US" sz="1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53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0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 build="p" animBg="1"/>
      <p:bldP spid="13" grpId="0" animBg="1"/>
      <p:bldP spid="19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91" y="0"/>
            <a:ext cx="92237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2189"/>
            <a:ext cx="30480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SOUTHBOUND  I-680 BRIDGES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 22555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0814" y="1828801"/>
            <a:ext cx="4213186" cy="230832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TRAFFIC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CLOSE SB I-680 to WB I-80 until Aug. 29, 2015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TRAFFIC DETOURED TO SB     I-L-Q CD ROAD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PRIORITY IS TO RESTRIPE CD ROAD AT WEST CENTER TO A DUAL LANE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822372" y="772886"/>
            <a:ext cx="250371" cy="968828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00600" y="576942"/>
            <a:ext cx="293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X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635829" y="54429"/>
            <a:ext cx="1121228" cy="2721428"/>
          </a:xfrm>
          <a:custGeom>
            <a:avLst/>
            <a:gdLst>
              <a:gd name="connsiteX0" fmla="*/ 1121228 w 1121228"/>
              <a:gd name="connsiteY0" fmla="*/ 0 h 2721428"/>
              <a:gd name="connsiteX1" fmla="*/ 762000 w 1121228"/>
              <a:gd name="connsiteY1" fmla="*/ 1143000 h 2721428"/>
              <a:gd name="connsiteX2" fmla="*/ 522514 w 1121228"/>
              <a:gd name="connsiteY2" fmla="*/ 1894114 h 2721428"/>
              <a:gd name="connsiteX3" fmla="*/ 0 w 1121228"/>
              <a:gd name="connsiteY3" fmla="*/ 2721428 h 272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228" h="2721428">
                <a:moveTo>
                  <a:pt x="1121228" y="0"/>
                </a:moveTo>
                <a:lnTo>
                  <a:pt x="762000" y="1143000"/>
                </a:lnTo>
                <a:cubicBezTo>
                  <a:pt x="662214" y="1458686"/>
                  <a:pt x="649514" y="1631043"/>
                  <a:pt x="522514" y="1894114"/>
                </a:cubicBezTo>
                <a:cubicBezTo>
                  <a:pt x="395514" y="2157185"/>
                  <a:pt x="197757" y="2439306"/>
                  <a:pt x="0" y="2721428"/>
                </a:cubicBezTo>
              </a:path>
            </a:pathLst>
          </a:custGeom>
          <a:noFill/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57" y="1262744"/>
            <a:ext cx="2264444" cy="5312228"/>
          </a:xfrm>
          <a:prstGeom prst="rect">
            <a:avLst/>
          </a:prstGeom>
          <a:noFill/>
          <a:ln w="508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21004" y="1446855"/>
            <a:ext cx="1401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WEST CENTER</a:t>
            </a:r>
            <a:endParaRPr lang="en-US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990600" y="2253343"/>
            <a:ext cx="620486" cy="3755571"/>
          </a:xfrm>
          <a:custGeom>
            <a:avLst/>
            <a:gdLst>
              <a:gd name="connsiteX0" fmla="*/ 620486 w 620486"/>
              <a:gd name="connsiteY0" fmla="*/ 0 h 3755571"/>
              <a:gd name="connsiteX1" fmla="*/ 348343 w 620486"/>
              <a:gd name="connsiteY1" fmla="*/ 1926771 h 3755571"/>
              <a:gd name="connsiteX2" fmla="*/ 152400 w 620486"/>
              <a:gd name="connsiteY2" fmla="*/ 3026228 h 3755571"/>
              <a:gd name="connsiteX3" fmla="*/ 0 w 620486"/>
              <a:gd name="connsiteY3" fmla="*/ 3755571 h 3755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0486" h="3755571">
                <a:moveTo>
                  <a:pt x="620486" y="0"/>
                </a:moveTo>
                <a:cubicBezTo>
                  <a:pt x="523421" y="711200"/>
                  <a:pt x="426357" y="1422400"/>
                  <a:pt x="348343" y="1926771"/>
                </a:cubicBezTo>
                <a:cubicBezTo>
                  <a:pt x="270329" y="2431142"/>
                  <a:pt x="210457" y="2721428"/>
                  <a:pt x="152400" y="3026228"/>
                </a:cubicBezTo>
                <a:cubicBezTo>
                  <a:pt x="94343" y="3331028"/>
                  <a:pt x="47171" y="3543299"/>
                  <a:pt x="0" y="3755571"/>
                </a:cubicBezTo>
              </a:path>
            </a:pathLst>
          </a:custGeom>
          <a:noFill/>
          <a:ln w="34925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555156" y="1828800"/>
            <a:ext cx="1034144" cy="4332514"/>
          </a:xfrm>
          <a:custGeom>
            <a:avLst/>
            <a:gdLst>
              <a:gd name="connsiteX0" fmla="*/ 620486 w 620486"/>
              <a:gd name="connsiteY0" fmla="*/ 0 h 3755571"/>
              <a:gd name="connsiteX1" fmla="*/ 348343 w 620486"/>
              <a:gd name="connsiteY1" fmla="*/ 1926771 h 3755571"/>
              <a:gd name="connsiteX2" fmla="*/ 152400 w 620486"/>
              <a:gd name="connsiteY2" fmla="*/ 3026228 h 3755571"/>
              <a:gd name="connsiteX3" fmla="*/ 0 w 620486"/>
              <a:gd name="connsiteY3" fmla="*/ 3755571 h 3755571"/>
              <a:gd name="connsiteX0" fmla="*/ 1034144 w 1034144"/>
              <a:gd name="connsiteY0" fmla="*/ 0 h 4332514"/>
              <a:gd name="connsiteX1" fmla="*/ 348343 w 1034144"/>
              <a:gd name="connsiteY1" fmla="*/ 2503714 h 4332514"/>
              <a:gd name="connsiteX2" fmla="*/ 152400 w 1034144"/>
              <a:gd name="connsiteY2" fmla="*/ 3603171 h 4332514"/>
              <a:gd name="connsiteX3" fmla="*/ 0 w 1034144"/>
              <a:gd name="connsiteY3" fmla="*/ 4332514 h 4332514"/>
              <a:gd name="connsiteX0" fmla="*/ 1034144 w 1034144"/>
              <a:gd name="connsiteY0" fmla="*/ 0 h 4332514"/>
              <a:gd name="connsiteX1" fmla="*/ 152400 w 1034144"/>
              <a:gd name="connsiteY1" fmla="*/ 3603171 h 4332514"/>
              <a:gd name="connsiteX2" fmla="*/ 0 w 1034144"/>
              <a:gd name="connsiteY2" fmla="*/ 4332514 h 4332514"/>
              <a:gd name="connsiteX0" fmla="*/ 1034144 w 1034144"/>
              <a:gd name="connsiteY0" fmla="*/ 0 h 4332514"/>
              <a:gd name="connsiteX1" fmla="*/ 511629 w 1034144"/>
              <a:gd name="connsiteY1" fmla="*/ 2830286 h 4332514"/>
              <a:gd name="connsiteX2" fmla="*/ 0 w 1034144"/>
              <a:gd name="connsiteY2" fmla="*/ 4332514 h 4332514"/>
              <a:gd name="connsiteX0" fmla="*/ 1034144 w 1034144"/>
              <a:gd name="connsiteY0" fmla="*/ 0 h 4332514"/>
              <a:gd name="connsiteX1" fmla="*/ 511629 w 1034144"/>
              <a:gd name="connsiteY1" fmla="*/ 2830286 h 4332514"/>
              <a:gd name="connsiteX2" fmla="*/ 0 w 1034144"/>
              <a:gd name="connsiteY2" fmla="*/ 4332514 h 4332514"/>
              <a:gd name="connsiteX0" fmla="*/ 1034144 w 1034144"/>
              <a:gd name="connsiteY0" fmla="*/ 0 h 4332514"/>
              <a:gd name="connsiteX1" fmla="*/ 576944 w 1034144"/>
              <a:gd name="connsiteY1" fmla="*/ 2481944 h 4332514"/>
              <a:gd name="connsiteX2" fmla="*/ 0 w 1034144"/>
              <a:gd name="connsiteY2" fmla="*/ 4332514 h 433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4144" h="4332514">
                <a:moveTo>
                  <a:pt x="1034144" y="0"/>
                </a:moveTo>
                <a:cubicBezTo>
                  <a:pt x="926647" y="794204"/>
                  <a:pt x="749301" y="1759858"/>
                  <a:pt x="576944" y="2481944"/>
                </a:cubicBezTo>
                <a:cubicBezTo>
                  <a:pt x="518887" y="2786744"/>
                  <a:pt x="47171" y="4120242"/>
                  <a:pt x="0" y="4332514"/>
                </a:cubicBezTo>
              </a:path>
            </a:pathLst>
          </a:custGeom>
          <a:noFill/>
          <a:ln w="34925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own Arrow 1"/>
          <p:cNvSpPr/>
          <p:nvPr/>
        </p:nvSpPr>
        <p:spPr>
          <a:xfrm rot="692779">
            <a:off x="1470165" y="1424663"/>
            <a:ext cx="296299" cy="29892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8" name="Down Arrow 27"/>
          <p:cNvSpPr/>
          <p:nvPr/>
        </p:nvSpPr>
        <p:spPr>
          <a:xfrm rot="692779">
            <a:off x="1346341" y="2205714"/>
            <a:ext cx="296299" cy="29892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9" name="Down Arrow 28"/>
          <p:cNvSpPr/>
          <p:nvPr/>
        </p:nvSpPr>
        <p:spPr>
          <a:xfrm rot="692779">
            <a:off x="1151077" y="3370144"/>
            <a:ext cx="296299" cy="29892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002535" y="1944148"/>
            <a:ext cx="1112704" cy="226175"/>
          </a:xfrm>
          <a:custGeom>
            <a:avLst/>
            <a:gdLst>
              <a:gd name="connsiteX0" fmla="*/ 1112704 w 1112704"/>
              <a:gd name="connsiteY0" fmla="*/ 27871 h 226175"/>
              <a:gd name="connsiteX1" fmla="*/ 440675 w 1112704"/>
              <a:gd name="connsiteY1" fmla="*/ 16854 h 226175"/>
              <a:gd name="connsiteX2" fmla="*/ 0 w 1112704"/>
              <a:gd name="connsiteY2" fmla="*/ 226175 h 226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2704" h="226175">
                <a:moveTo>
                  <a:pt x="1112704" y="27871"/>
                </a:moveTo>
                <a:cubicBezTo>
                  <a:pt x="869415" y="5837"/>
                  <a:pt x="626126" y="-16197"/>
                  <a:pt x="440675" y="16854"/>
                </a:cubicBezTo>
                <a:cubicBezTo>
                  <a:pt x="255224" y="49905"/>
                  <a:pt x="127612" y="138040"/>
                  <a:pt x="0" y="226175"/>
                </a:cubicBezTo>
              </a:path>
            </a:pathLst>
          </a:custGeom>
          <a:noFill/>
          <a:ln w="63500"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20212373">
            <a:off x="901025" y="2099422"/>
            <a:ext cx="219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X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78300" y="925519"/>
            <a:ext cx="1983094" cy="13515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CLOSE W. Center ON-RAMP TO CD ROAD until Aug. 29, 2015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948107" y="5503777"/>
            <a:ext cx="1112704" cy="226175"/>
          </a:xfrm>
          <a:custGeom>
            <a:avLst/>
            <a:gdLst>
              <a:gd name="connsiteX0" fmla="*/ 1112704 w 1112704"/>
              <a:gd name="connsiteY0" fmla="*/ 27871 h 226175"/>
              <a:gd name="connsiteX1" fmla="*/ 440675 w 1112704"/>
              <a:gd name="connsiteY1" fmla="*/ 16854 h 226175"/>
              <a:gd name="connsiteX2" fmla="*/ 0 w 1112704"/>
              <a:gd name="connsiteY2" fmla="*/ 226175 h 226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2704" h="226175">
                <a:moveTo>
                  <a:pt x="1112704" y="27871"/>
                </a:moveTo>
                <a:cubicBezTo>
                  <a:pt x="869415" y="5837"/>
                  <a:pt x="626126" y="-16197"/>
                  <a:pt x="440675" y="16854"/>
                </a:cubicBezTo>
                <a:cubicBezTo>
                  <a:pt x="255224" y="49905"/>
                  <a:pt x="127612" y="138040"/>
                  <a:pt x="0" y="226175"/>
                </a:cubicBezTo>
              </a:path>
            </a:pathLst>
          </a:custGeom>
          <a:noFill/>
          <a:ln w="63500"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 rot="20212373">
            <a:off x="669444" y="5504460"/>
            <a:ext cx="293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X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017265" y="5105400"/>
            <a:ext cx="2179177" cy="903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CLOSE ON-RAMP TO EB I-80 until Aug. 29, 2015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324600" y="342350"/>
            <a:ext cx="2667000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2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or before June 11,2015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53971" y="6183728"/>
            <a:ext cx="1658165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DETOUR ROUTE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59697" y="6064377"/>
            <a:ext cx="1659206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EXISTING ROUTE</a:t>
            </a:r>
            <a:endParaRPr 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Freeform 49"/>
          <p:cNvSpPr/>
          <p:nvPr/>
        </p:nvSpPr>
        <p:spPr>
          <a:xfrm flipV="1">
            <a:off x="1643605" y="2511706"/>
            <a:ext cx="3287209" cy="729205"/>
          </a:xfrm>
          <a:custGeom>
            <a:avLst/>
            <a:gdLst>
              <a:gd name="connsiteX0" fmla="*/ 1112704 w 1112704"/>
              <a:gd name="connsiteY0" fmla="*/ 27871 h 226175"/>
              <a:gd name="connsiteX1" fmla="*/ 440675 w 1112704"/>
              <a:gd name="connsiteY1" fmla="*/ 16854 h 226175"/>
              <a:gd name="connsiteX2" fmla="*/ 0 w 1112704"/>
              <a:gd name="connsiteY2" fmla="*/ 226175 h 226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2704" h="226175">
                <a:moveTo>
                  <a:pt x="1112704" y="27871"/>
                </a:moveTo>
                <a:cubicBezTo>
                  <a:pt x="869415" y="5837"/>
                  <a:pt x="626126" y="-16197"/>
                  <a:pt x="440675" y="16854"/>
                </a:cubicBezTo>
                <a:cubicBezTo>
                  <a:pt x="255224" y="49905"/>
                  <a:pt x="127612" y="138040"/>
                  <a:pt x="0" y="226175"/>
                </a:cubicBezTo>
              </a:path>
            </a:pathLst>
          </a:custGeom>
          <a:noFill/>
          <a:ln w="63500"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9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0"/>
                            </p:stCondLst>
                            <p:childTnLst>
                              <p:par>
                                <p:cTn id="81" presetID="30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0"/>
                            </p:stCondLst>
                            <p:childTnLst>
                              <p:par>
                                <p:cTn id="87" presetID="30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1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2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3500"/>
                            </p:stCondLst>
                            <p:childTnLst>
                              <p:par>
                                <p:cTn id="109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60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6500"/>
                            </p:stCondLst>
                            <p:childTnLst>
                              <p:par>
                                <p:cTn id="1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  <p:bldP spid="12" grpId="0"/>
      <p:bldP spid="13" grpId="0" animBg="1"/>
      <p:bldP spid="23" grpId="0"/>
      <p:bldP spid="15" grpId="0" animBg="1"/>
      <p:bldP spid="15" grpId="1" animBg="1"/>
      <p:bldP spid="24" grpId="0" animBg="1"/>
      <p:bldP spid="2" grpId="0" animBg="1"/>
      <p:bldP spid="28" grpId="0" animBg="1"/>
      <p:bldP spid="29" grpId="0" animBg="1"/>
      <p:bldP spid="5" grpId="0" animBg="1"/>
      <p:bldP spid="30" grpId="0"/>
      <p:bldP spid="3" grpId="0" animBg="1"/>
      <p:bldP spid="31" grpId="0" animBg="1"/>
      <p:bldP spid="34" grpId="0"/>
      <p:bldP spid="35" grpId="0" animBg="1"/>
      <p:bldP spid="47" grpId="0" build="p" animBg="1"/>
      <p:bldP spid="48" grpId="0" animBg="1"/>
      <p:bldP spid="49" grpId="0" animBg="1"/>
      <p:bldP spid="49" grpId="1" animBg="1"/>
      <p:bldP spid="5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91" y="0"/>
            <a:ext cx="92237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234074"/>
            <a:ext cx="30480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SOUTHBOUND  I-680 BRIDGES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 22555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15410" y="477078"/>
            <a:ext cx="1898374" cy="18983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23113" y="695739"/>
            <a:ext cx="1401418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S680 00017L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50" y="2683565"/>
            <a:ext cx="3896447" cy="398973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92643" y="2434615"/>
            <a:ext cx="4200941" cy="175432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ITEMS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PARTIAL MSE WALL RECONSTRUCTION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INCLUDES BARRIER WALL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 SLABS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ASPHALT OVERLAY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2384854" y="3657600"/>
            <a:ext cx="222422" cy="531341"/>
          </a:xfrm>
          <a:prstGeom prst="line">
            <a:avLst/>
          </a:prstGeom>
          <a:ln w="444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934" y="4220059"/>
            <a:ext cx="4563247" cy="2435598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Freeform 10"/>
          <p:cNvSpPr/>
          <p:nvPr/>
        </p:nvSpPr>
        <p:spPr>
          <a:xfrm>
            <a:off x="7506535" y="5378921"/>
            <a:ext cx="1026018" cy="262325"/>
          </a:xfrm>
          <a:custGeom>
            <a:avLst/>
            <a:gdLst>
              <a:gd name="connsiteX0" fmla="*/ 926757 w 926757"/>
              <a:gd name="connsiteY0" fmla="*/ 111211 h 271849"/>
              <a:gd name="connsiteX1" fmla="*/ 902044 w 926757"/>
              <a:gd name="connsiteY1" fmla="*/ 185352 h 271849"/>
              <a:gd name="connsiteX2" fmla="*/ 654909 w 926757"/>
              <a:gd name="connsiteY2" fmla="*/ 185352 h 271849"/>
              <a:gd name="connsiteX3" fmla="*/ 617838 w 926757"/>
              <a:gd name="connsiteY3" fmla="*/ 271849 h 271849"/>
              <a:gd name="connsiteX4" fmla="*/ 222422 w 926757"/>
              <a:gd name="connsiteY4" fmla="*/ 234779 h 271849"/>
              <a:gd name="connsiteX5" fmla="*/ 74141 w 926757"/>
              <a:gd name="connsiteY5" fmla="*/ 135925 h 271849"/>
              <a:gd name="connsiteX6" fmla="*/ 74141 w 926757"/>
              <a:gd name="connsiteY6" fmla="*/ 135925 h 271849"/>
              <a:gd name="connsiteX7" fmla="*/ 0 w 926757"/>
              <a:gd name="connsiteY7" fmla="*/ 0 h 271849"/>
              <a:gd name="connsiteX8" fmla="*/ 926757 w 926757"/>
              <a:gd name="connsiteY8" fmla="*/ 111211 h 271849"/>
              <a:gd name="connsiteX0" fmla="*/ 1019626 w 1019626"/>
              <a:gd name="connsiteY0" fmla="*/ 144549 h 305187"/>
              <a:gd name="connsiteX1" fmla="*/ 994913 w 1019626"/>
              <a:gd name="connsiteY1" fmla="*/ 218690 h 305187"/>
              <a:gd name="connsiteX2" fmla="*/ 747778 w 1019626"/>
              <a:gd name="connsiteY2" fmla="*/ 218690 h 305187"/>
              <a:gd name="connsiteX3" fmla="*/ 710707 w 1019626"/>
              <a:gd name="connsiteY3" fmla="*/ 305187 h 305187"/>
              <a:gd name="connsiteX4" fmla="*/ 315291 w 1019626"/>
              <a:gd name="connsiteY4" fmla="*/ 268117 h 305187"/>
              <a:gd name="connsiteX5" fmla="*/ 167010 w 1019626"/>
              <a:gd name="connsiteY5" fmla="*/ 169263 h 305187"/>
              <a:gd name="connsiteX6" fmla="*/ 167010 w 1019626"/>
              <a:gd name="connsiteY6" fmla="*/ 169263 h 305187"/>
              <a:gd name="connsiteX7" fmla="*/ 0 w 1019626"/>
              <a:gd name="connsiteY7" fmla="*/ 0 h 305187"/>
              <a:gd name="connsiteX8" fmla="*/ 1019626 w 1019626"/>
              <a:gd name="connsiteY8" fmla="*/ 144549 h 305187"/>
              <a:gd name="connsiteX0" fmla="*/ 1019626 w 1019626"/>
              <a:gd name="connsiteY0" fmla="*/ 144549 h 305187"/>
              <a:gd name="connsiteX1" fmla="*/ 994913 w 1019626"/>
              <a:gd name="connsiteY1" fmla="*/ 218690 h 305187"/>
              <a:gd name="connsiteX2" fmla="*/ 747778 w 1019626"/>
              <a:gd name="connsiteY2" fmla="*/ 218690 h 305187"/>
              <a:gd name="connsiteX3" fmla="*/ 710707 w 1019626"/>
              <a:gd name="connsiteY3" fmla="*/ 305187 h 305187"/>
              <a:gd name="connsiteX4" fmla="*/ 315291 w 1019626"/>
              <a:gd name="connsiteY4" fmla="*/ 268117 h 305187"/>
              <a:gd name="connsiteX5" fmla="*/ 167010 w 1019626"/>
              <a:gd name="connsiteY5" fmla="*/ 169263 h 305187"/>
              <a:gd name="connsiteX6" fmla="*/ 167010 w 1019626"/>
              <a:gd name="connsiteY6" fmla="*/ 169263 h 305187"/>
              <a:gd name="connsiteX7" fmla="*/ 0 w 1019626"/>
              <a:gd name="connsiteY7" fmla="*/ 0 h 305187"/>
              <a:gd name="connsiteX8" fmla="*/ 284914 w 1019626"/>
              <a:gd name="connsiteY8" fmla="*/ 28898 h 305187"/>
              <a:gd name="connsiteX9" fmla="*/ 1019626 w 1019626"/>
              <a:gd name="connsiteY9" fmla="*/ 144549 h 305187"/>
              <a:gd name="connsiteX0" fmla="*/ 1019626 w 1019626"/>
              <a:gd name="connsiteY0" fmla="*/ 144549 h 305187"/>
              <a:gd name="connsiteX1" fmla="*/ 994913 w 1019626"/>
              <a:gd name="connsiteY1" fmla="*/ 218690 h 305187"/>
              <a:gd name="connsiteX2" fmla="*/ 747778 w 1019626"/>
              <a:gd name="connsiteY2" fmla="*/ 218690 h 305187"/>
              <a:gd name="connsiteX3" fmla="*/ 710707 w 1019626"/>
              <a:gd name="connsiteY3" fmla="*/ 305187 h 305187"/>
              <a:gd name="connsiteX4" fmla="*/ 315291 w 1019626"/>
              <a:gd name="connsiteY4" fmla="*/ 268117 h 305187"/>
              <a:gd name="connsiteX5" fmla="*/ 167010 w 1019626"/>
              <a:gd name="connsiteY5" fmla="*/ 169263 h 305187"/>
              <a:gd name="connsiteX6" fmla="*/ 167010 w 1019626"/>
              <a:gd name="connsiteY6" fmla="*/ 169263 h 305187"/>
              <a:gd name="connsiteX7" fmla="*/ 0 w 1019626"/>
              <a:gd name="connsiteY7" fmla="*/ 0 h 305187"/>
              <a:gd name="connsiteX8" fmla="*/ 284914 w 1019626"/>
              <a:gd name="connsiteY8" fmla="*/ 28898 h 305187"/>
              <a:gd name="connsiteX9" fmla="*/ 282533 w 1019626"/>
              <a:gd name="connsiteY9" fmla="*/ 131292 h 305187"/>
              <a:gd name="connsiteX10" fmla="*/ 1019626 w 1019626"/>
              <a:gd name="connsiteY10" fmla="*/ 144549 h 305187"/>
              <a:gd name="connsiteX0" fmla="*/ 1019626 w 1019626"/>
              <a:gd name="connsiteY0" fmla="*/ 144549 h 305187"/>
              <a:gd name="connsiteX1" fmla="*/ 994913 w 1019626"/>
              <a:gd name="connsiteY1" fmla="*/ 218690 h 305187"/>
              <a:gd name="connsiteX2" fmla="*/ 747778 w 1019626"/>
              <a:gd name="connsiteY2" fmla="*/ 218690 h 305187"/>
              <a:gd name="connsiteX3" fmla="*/ 710707 w 1019626"/>
              <a:gd name="connsiteY3" fmla="*/ 305187 h 305187"/>
              <a:gd name="connsiteX4" fmla="*/ 315291 w 1019626"/>
              <a:gd name="connsiteY4" fmla="*/ 268117 h 305187"/>
              <a:gd name="connsiteX5" fmla="*/ 167010 w 1019626"/>
              <a:gd name="connsiteY5" fmla="*/ 169263 h 305187"/>
              <a:gd name="connsiteX6" fmla="*/ 167010 w 1019626"/>
              <a:gd name="connsiteY6" fmla="*/ 169263 h 305187"/>
              <a:gd name="connsiteX7" fmla="*/ 0 w 1019626"/>
              <a:gd name="connsiteY7" fmla="*/ 0 h 305187"/>
              <a:gd name="connsiteX8" fmla="*/ 284914 w 1019626"/>
              <a:gd name="connsiteY8" fmla="*/ 28898 h 305187"/>
              <a:gd name="connsiteX9" fmla="*/ 282533 w 1019626"/>
              <a:gd name="connsiteY9" fmla="*/ 131292 h 305187"/>
              <a:gd name="connsiteX10" fmla="*/ 1019626 w 1019626"/>
              <a:gd name="connsiteY10" fmla="*/ 144549 h 305187"/>
              <a:gd name="connsiteX0" fmla="*/ 1019626 w 1019626"/>
              <a:gd name="connsiteY0" fmla="*/ 144549 h 305187"/>
              <a:gd name="connsiteX1" fmla="*/ 994913 w 1019626"/>
              <a:gd name="connsiteY1" fmla="*/ 218690 h 305187"/>
              <a:gd name="connsiteX2" fmla="*/ 747778 w 1019626"/>
              <a:gd name="connsiteY2" fmla="*/ 218690 h 305187"/>
              <a:gd name="connsiteX3" fmla="*/ 710707 w 1019626"/>
              <a:gd name="connsiteY3" fmla="*/ 305187 h 305187"/>
              <a:gd name="connsiteX4" fmla="*/ 315291 w 1019626"/>
              <a:gd name="connsiteY4" fmla="*/ 268117 h 305187"/>
              <a:gd name="connsiteX5" fmla="*/ 167010 w 1019626"/>
              <a:gd name="connsiteY5" fmla="*/ 169263 h 305187"/>
              <a:gd name="connsiteX6" fmla="*/ 167010 w 1019626"/>
              <a:gd name="connsiteY6" fmla="*/ 169263 h 305187"/>
              <a:gd name="connsiteX7" fmla="*/ 0 w 1019626"/>
              <a:gd name="connsiteY7" fmla="*/ 0 h 305187"/>
              <a:gd name="connsiteX8" fmla="*/ 284914 w 1019626"/>
              <a:gd name="connsiteY8" fmla="*/ 28898 h 305187"/>
              <a:gd name="connsiteX9" fmla="*/ 282533 w 1019626"/>
              <a:gd name="connsiteY9" fmla="*/ 131292 h 305187"/>
              <a:gd name="connsiteX10" fmla="*/ 1019626 w 1019626"/>
              <a:gd name="connsiteY10" fmla="*/ 144549 h 305187"/>
              <a:gd name="connsiteX0" fmla="*/ 1019626 w 1019626"/>
              <a:gd name="connsiteY0" fmla="*/ 144549 h 305187"/>
              <a:gd name="connsiteX1" fmla="*/ 994913 w 1019626"/>
              <a:gd name="connsiteY1" fmla="*/ 218690 h 305187"/>
              <a:gd name="connsiteX2" fmla="*/ 747778 w 1019626"/>
              <a:gd name="connsiteY2" fmla="*/ 218690 h 305187"/>
              <a:gd name="connsiteX3" fmla="*/ 710707 w 1019626"/>
              <a:gd name="connsiteY3" fmla="*/ 305187 h 305187"/>
              <a:gd name="connsiteX4" fmla="*/ 315291 w 1019626"/>
              <a:gd name="connsiteY4" fmla="*/ 268117 h 305187"/>
              <a:gd name="connsiteX5" fmla="*/ 167010 w 1019626"/>
              <a:gd name="connsiteY5" fmla="*/ 169263 h 305187"/>
              <a:gd name="connsiteX6" fmla="*/ 167010 w 1019626"/>
              <a:gd name="connsiteY6" fmla="*/ 169263 h 305187"/>
              <a:gd name="connsiteX7" fmla="*/ 0 w 1019626"/>
              <a:gd name="connsiteY7" fmla="*/ 0 h 305187"/>
              <a:gd name="connsiteX8" fmla="*/ 284914 w 1019626"/>
              <a:gd name="connsiteY8" fmla="*/ 28898 h 305187"/>
              <a:gd name="connsiteX9" fmla="*/ 282533 w 1019626"/>
              <a:gd name="connsiteY9" fmla="*/ 131292 h 305187"/>
              <a:gd name="connsiteX10" fmla="*/ 1019626 w 1019626"/>
              <a:gd name="connsiteY10" fmla="*/ 144549 h 305187"/>
              <a:gd name="connsiteX0" fmla="*/ 562426 w 994913"/>
              <a:gd name="connsiteY0" fmla="*/ 165980 h 305187"/>
              <a:gd name="connsiteX1" fmla="*/ 994913 w 994913"/>
              <a:gd name="connsiteY1" fmla="*/ 218690 h 305187"/>
              <a:gd name="connsiteX2" fmla="*/ 747778 w 994913"/>
              <a:gd name="connsiteY2" fmla="*/ 218690 h 305187"/>
              <a:gd name="connsiteX3" fmla="*/ 710707 w 994913"/>
              <a:gd name="connsiteY3" fmla="*/ 305187 h 305187"/>
              <a:gd name="connsiteX4" fmla="*/ 315291 w 994913"/>
              <a:gd name="connsiteY4" fmla="*/ 268117 h 305187"/>
              <a:gd name="connsiteX5" fmla="*/ 167010 w 994913"/>
              <a:gd name="connsiteY5" fmla="*/ 169263 h 305187"/>
              <a:gd name="connsiteX6" fmla="*/ 167010 w 994913"/>
              <a:gd name="connsiteY6" fmla="*/ 169263 h 305187"/>
              <a:gd name="connsiteX7" fmla="*/ 0 w 994913"/>
              <a:gd name="connsiteY7" fmla="*/ 0 h 305187"/>
              <a:gd name="connsiteX8" fmla="*/ 284914 w 994913"/>
              <a:gd name="connsiteY8" fmla="*/ 28898 h 305187"/>
              <a:gd name="connsiteX9" fmla="*/ 282533 w 994913"/>
              <a:gd name="connsiteY9" fmla="*/ 131292 h 305187"/>
              <a:gd name="connsiteX10" fmla="*/ 562426 w 994913"/>
              <a:gd name="connsiteY10" fmla="*/ 165980 h 305187"/>
              <a:gd name="connsiteX0" fmla="*/ 986289 w 994913"/>
              <a:gd name="connsiteY0" fmla="*/ 187411 h 305187"/>
              <a:gd name="connsiteX1" fmla="*/ 994913 w 994913"/>
              <a:gd name="connsiteY1" fmla="*/ 218690 h 305187"/>
              <a:gd name="connsiteX2" fmla="*/ 747778 w 994913"/>
              <a:gd name="connsiteY2" fmla="*/ 218690 h 305187"/>
              <a:gd name="connsiteX3" fmla="*/ 710707 w 994913"/>
              <a:gd name="connsiteY3" fmla="*/ 305187 h 305187"/>
              <a:gd name="connsiteX4" fmla="*/ 315291 w 994913"/>
              <a:gd name="connsiteY4" fmla="*/ 268117 h 305187"/>
              <a:gd name="connsiteX5" fmla="*/ 167010 w 994913"/>
              <a:gd name="connsiteY5" fmla="*/ 169263 h 305187"/>
              <a:gd name="connsiteX6" fmla="*/ 167010 w 994913"/>
              <a:gd name="connsiteY6" fmla="*/ 169263 h 305187"/>
              <a:gd name="connsiteX7" fmla="*/ 0 w 994913"/>
              <a:gd name="connsiteY7" fmla="*/ 0 h 305187"/>
              <a:gd name="connsiteX8" fmla="*/ 284914 w 994913"/>
              <a:gd name="connsiteY8" fmla="*/ 28898 h 305187"/>
              <a:gd name="connsiteX9" fmla="*/ 282533 w 994913"/>
              <a:gd name="connsiteY9" fmla="*/ 131292 h 305187"/>
              <a:gd name="connsiteX10" fmla="*/ 986289 w 994913"/>
              <a:gd name="connsiteY10" fmla="*/ 187411 h 305187"/>
              <a:gd name="connsiteX0" fmla="*/ 986289 w 986289"/>
              <a:gd name="connsiteY0" fmla="*/ 187411 h 305187"/>
              <a:gd name="connsiteX1" fmla="*/ 985388 w 986289"/>
              <a:gd name="connsiteY1" fmla="*/ 249646 h 305187"/>
              <a:gd name="connsiteX2" fmla="*/ 747778 w 986289"/>
              <a:gd name="connsiteY2" fmla="*/ 218690 h 305187"/>
              <a:gd name="connsiteX3" fmla="*/ 710707 w 986289"/>
              <a:gd name="connsiteY3" fmla="*/ 305187 h 305187"/>
              <a:gd name="connsiteX4" fmla="*/ 315291 w 986289"/>
              <a:gd name="connsiteY4" fmla="*/ 268117 h 305187"/>
              <a:gd name="connsiteX5" fmla="*/ 167010 w 986289"/>
              <a:gd name="connsiteY5" fmla="*/ 169263 h 305187"/>
              <a:gd name="connsiteX6" fmla="*/ 167010 w 986289"/>
              <a:gd name="connsiteY6" fmla="*/ 169263 h 305187"/>
              <a:gd name="connsiteX7" fmla="*/ 0 w 986289"/>
              <a:gd name="connsiteY7" fmla="*/ 0 h 305187"/>
              <a:gd name="connsiteX8" fmla="*/ 284914 w 986289"/>
              <a:gd name="connsiteY8" fmla="*/ 28898 h 305187"/>
              <a:gd name="connsiteX9" fmla="*/ 282533 w 986289"/>
              <a:gd name="connsiteY9" fmla="*/ 131292 h 305187"/>
              <a:gd name="connsiteX10" fmla="*/ 986289 w 986289"/>
              <a:gd name="connsiteY10" fmla="*/ 187411 h 305187"/>
              <a:gd name="connsiteX0" fmla="*/ 986289 w 986289"/>
              <a:gd name="connsiteY0" fmla="*/ 187411 h 305187"/>
              <a:gd name="connsiteX1" fmla="*/ 985388 w 986289"/>
              <a:gd name="connsiteY1" fmla="*/ 249646 h 305187"/>
              <a:gd name="connsiteX2" fmla="*/ 743016 w 986289"/>
              <a:gd name="connsiteY2" fmla="*/ 240122 h 305187"/>
              <a:gd name="connsiteX3" fmla="*/ 710707 w 986289"/>
              <a:gd name="connsiteY3" fmla="*/ 305187 h 305187"/>
              <a:gd name="connsiteX4" fmla="*/ 315291 w 986289"/>
              <a:gd name="connsiteY4" fmla="*/ 268117 h 305187"/>
              <a:gd name="connsiteX5" fmla="*/ 167010 w 986289"/>
              <a:gd name="connsiteY5" fmla="*/ 169263 h 305187"/>
              <a:gd name="connsiteX6" fmla="*/ 167010 w 986289"/>
              <a:gd name="connsiteY6" fmla="*/ 169263 h 305187"/>
              <a:gd name="connsiteX7" fmla="*/ 0 w 986289"/>
              <a:gd name="connsiteY7" fmla="*/ 0 h 305187"/>
              <a:gd name="connsiteX8" fmla="*/ 284914 w 986289"/>
              <a:gd name="connsiteY8" fmla="*/ 28898 h 305187"/>
              <a:gd name="connsiteX9" fmla="*/ 282533 w 986289"/>
              <a:gd name="connsiteY9" fmla="*/ 131292 h 305187"/>
              <a:gd name="connsiteX10" fmla="*/ 986289 w 986289"/>
              <a:gd name="connsiteY10" fmla="*/ 187411 h 305187"/>
              <a:gd name="connsiteX0" fmla="*/ 986289 w 986289"/>
              <a:gd name="connsiteY0" fmla="*/ 187411 h 268117"/>
              <a:gd name="connsiteX1" fmla="*/ 985388 w 986289"/>
              <a:gd name="connsiteY1" fmla="*/ 249646 h 268117"/>
              <a:gd name="connsiteX2" fmla="*/ 743016 w 986289"/>
              <a:gd name="connsiteY2" fmla="*/ 240122 h 268117"/>
              <a:gd name="connsiteX3" fmla="*/ 701182 w 986289"/>
              <a:gd name="connsiteY3" fmla="*/ 262325 h 268117"/>
              <a:gd name="connsiteX4" fmla="*/ 315291 w 986289"/>
              <a:gd name="connsiteY4" fmla="*/ 268117 h 268117"/>
              <a:gd name="connsiteX5" fmla="*/ 167010 w 986289"/>
              <a:gd name="connsiteY5" fmla="*/ 169263 h 268117"/>
              <a:gd name="connsiteX6" fmla="*/ 167010 w 986289"/>
              <a:gd name="connsiteY6" fmla="*/ 169263 h 268117"/>
              <a:gd name="connsiteX7" fmla="*/ 0 w 986289"/>
              <a:gd name="connsiteY7" fmla="*/ 0 h 268117"/>
              <a:gd name="connsiteX8" fmla="*/ 284914 w 986289"/>
              <a:gd name="connsiteY8" fmla="*/ 28898 h 268117"/>
              <a:gd name="connsiteX9" fmla="*/ 282533 w 986289"/>
              <a:gd name="connsiteY9" fmla="*/ 131292 h 268117"/>
              <a:gd name="connsiteX10" fmla="*/ 986289 w 986289"/>
              <a:gd name="connsiteY10" fmla="*/ 187411 h 268117"/>
              <a:gd name="connsiteX0" fmla="*/ 986289 w 986289"/>
              <a:gd name="connsiteY0" fmla="*/ 187411 h 262325"/>
              <a:gd name="connsiteX1" fmla="*/ 985388 w 986289"/>
              <a:gd name="connsiteY1" fmla="*/ 249646 h 262325"/>
              <a:gd name="connsiteX2" fmla="*/ 743016 w 986289"/>
              <a:gd name="connsiteY2" fmla="*/ 240122 h 262325"/>
              <a:gd name="connsiteX3" fmla="*/ 701182 w 986289"/>
              <a:gd name="connsiteY3" fmla="*/ 262325 h 262325"/>
              <a:gd name="connsiteX4" fmla="*/ 329578 w 986289"/>
              <a:gd name="connsiteY4" fmla="*/ 232398 h 262325"/>
              <a:gd name="connsiteX5" fmla="*/ 167010 w 986289"/>
              <a:gd name="connsiteY5" fmla="*/ 169263 h 262325"/>
              <a:gd name="connsiteX6" fmla="*/ 167010 w 986289"/>
              <a:gd name="connsiteY6" fmla="*/ 169263 h 262325"/>
              <a:gd name="connsiteX7" fmla="*/ 0 w 986289"/>
              <a:gd name="connsiteY7" fmla="*/ 0 h 262325"/>
              <a:gd name="connsiteX8" fmla="*/ 284914 w 986289"/>
              <a:gd name="connsiteY8" fmla="*/ 28898 h 262325"/>
              <a:gd name="connsiteX9" fmla="*/ 282533 w 986289"/>
              <a:gd name="connsiteY9" fmla="*/ 131292 h 262325"/>
              <a:gd name="connsiteX10" fmla="*/ 986289 w 986289"/>
              <a:gd name="connsiteY10" fmla="*/ 187411 h 262325"/>
              <a:gd name="connsiteX0" fmla="*/ 986289 w 986289"/>
              <a:gd name="connsiteY0" fmla="*/ 187411 h 262325"/>
              <a:gd name="connsiteX1" fmla="*/ 985388 w 986289"/>
              <a:gd name="connsiteY1" fmla="*/ 249646 h 262325"/>
              <a:gd name="connsiteX2" fmla="*/ 743016 w 986289"/>
              <a:gd name="connsiteY2" fmla="*/ 240122 h 262325"/>
              <a:gd name="connsiteX3" fmla="*/ 701182 w 986289"/>
              <a:gd name="connsiteY3" fmla="*/ 262325 h 262325"/>
              <a:gd name="connsiteX4" fmla="*/ 329578 w 986289"/>
              <a:gd name="connsiteY4" fmla="*/ 232398 h 262325"/>
              <a:gd name="connsiteX5" fmla="*/ 167010 w 986289"/>
              <a:gd name="connsiteY5" fmla="*/ 169263 h 262325"/>
              <a:gd name="connsiteX6" fmla="*/ 114622 w 986289"/>
              <a:gd name="connsiteY6" fmla="*/ 190694 h 262325"/>
              <a:gd name="connsiteX7" fmla="*/ 0 w 986289"/>
              <a:gd name="connsiteY7" fmla="*/ 0 h 262325"/>
              <a:gd name="connsiteX8" fmla="*/ 284914 w 986289"/>
              <a:gd name="connsiteY8" fmla="*/ 28898 h 262325"/>
              <a:gd name="connsiteX9" fmla="*/ 282533 w 986289"/>
              <a:gd name="connsiteY9" fmla="*/ 131292 h 262325"/>
              <a:gd name="connsiteX10" fmla="*/ 986289 w 986289"/>
              <a:gd name="connsiteY10" fmla="*/ 187411 h 262325"/>
              <a:gd name="connsiteX0" fmla="*/ 986289 w 986289"/>
              <a:gd name="connsiteY0" fmla="*/ 187411 h 262325"/>
              <a:gd name="connsiteX1" fmla="*/ 985388 w 986289"/>
              <a:gd name="connsiteY1" fmla="*/ 249646 h 262325"/>
              <a:gd name="connsiteX2" fmla="*/ 743016 w 986289"/>
              <a:gd name="connsiteY2" fmla="*/ 240122 h 262325"/>
              <a:gd name="connsiteX3" fmla="*/ 701182 w 986289"/>
              <a:gd name="connsiteY3" fmla="*/ 262325 h 262325"/>
              <a:gd name="connsiteX4" fmla="*/ 329578 w 986289"/>
              <a:gd name="connsiteY4" fmla="*/ 232398 h 262325"/>
              <a:gd name="connsiteX5" fmla="*/ 114622 w 986289"/>
              <a:gd name="connsiteY5" fmla="*/ 190694 h 262325"/>
              <a:gd name="connsiteX6" fmla="*/ 0 w 986289"/>
              <a:gd name="connsiteY6" fmla="*/ 0 h 262325"/>
              <a:gd name="connsiteX7" fmla="*/ 284914 w 986289"/>
              <a:gd name="connsiteY7" fmla="*/ 28898 h 262325"/>
              <a:gd name="connsiteX8" fmla="*/ 282533 w 986289"/>
              <a:gd name="connsiteY8" fmla="*/ 131292 h 262325"/>
              <a:gd name="connsiteX9" fmla="*/ 986289 w 986289"/>
              <a:gd name="connsiteY9" fmla="*/ 187411 h 262325"/>
              <a:gd name="connsiteX0" fmla="*/ 986289 w 986289"/>
              <a:gd name="connsiteY0" fmla="*/ 187411 h 262325"/>
              <a:gd name="connsiteX1" fmla="*/ 985388 w 986289"/>
              <a:gd name="connsiteY1" fmla="*/ 249646 h 262325"/>
              <a:gd name="connsiteX2" fmla="*/ 743016 w 986289"/>
              <a:gd name="connsiteY2" fmla="*/ 240122 h 262325"/>
              <a:gd name="connsiteX3" fmla="*/ 701182 w 986289"/>
              <a:gd name="connsiteY3" fmla="*/ 262325 h 262325"/>
              <a:gd name="connsiteX4" fmla="*/ 329578 w 986289"/>
              <a:gd name="connsiteY4" fmla="*/ 232398 h 262325"/>
              <a:gd name="connsiteX5" fmla="*/ 114622 w 986289"/>
              <a:gd name="connsiteY5" fmla="*/ 190694 h 262325"/>
              <a:gd name="connsiteX6" fmla="*/ 0 w 986289"/>
              <a:gd name="connsiteY6" fmla="*/ 0 h 262325"/>
              <a:gd name="connsiteX7" fmla="*/ 284914 w 986289"/>
              <a:gd name="connsiteY7" fmla="*/ 28898 h 262325"/>
              <a:gd name="connsiteX8" fmla="*/ 282533 w 986289"/>
              <a:gd name="connsiteY8" fmla="*/ 131292 h 262325"/>
              <a:gd name="connsiteX9" fmla="*/ 986289 w 986289"/>
              <a:gd name="connsiteY9" fmla="*/ 187411 h 262325"/>
              <a:gd name="connsiteX0" fmla="*/ 986289 w 986289"/>
              <a:gd name="connsiteY0" fmla="*/ 187411 h 262325"/>
              <a:gd name="connsiteX1" fmla="*/ 985388 w 986289"/>
              <a:gd name="connsiteY1" fmla="*/ 249646 h 262325"/>
              <a:gd name="connsiteX2" fmla="*/ 743016 w 986289"/>
              <a:gd name="connsiteY2" fmla="*/ 240122 h 262325"/>
              <a:gd name="connsiteX3" fmla="*/ 701182 w 986289"/>
              <a:gd name="connsiteY3" fmla="*/ 262325 h 262325"/>
              <a:gd name="connsiteX4" fmla="*/ 329578 w 986289"/>
              <a:gd name="connsiteY4" fmla="*/ 225255 h 262325"/>
              <a:gd name="connsiteX5" fmla="*/ 114622 w 986289"/>
              <a:gd name="connsiteY5" fmla="*/ 190694 h 262325"/>
              <a:gd name="connsiteX6" fmla="*/ 0 w 986289"/>
              <a:gd name="connsiteY6" fmla="*/ 0 h 262325"/>
              <a:gd name="connsiteX7" fmla="*/ 284914 w 986289"/>
              <a:gd name="connsiteY7" fmla="*/ 28898 h 262325"/>
              <a:gd name="connsiteX8" fmla="*/ 282533 w 986289"/>
              <a:gd name="connsiteY8" fmla="*/ 131292 h 262325"/>
              <a:gd name="connsiteX9" fmla="*/ 986289 w 986289"/>
              <a:gd name="connsiteY9" fmla="*/ 187411 h 262325"/>
              <a:gd name="connsiteX0" fmla="*/ 986289 w 986289"/>
              <a:gd name="connsiteY0" fmla="*/ 187411 h 262325"/>
              <a:gd name="connsiteX1" fmla="*/ 985388 w 986289"/>
              <a:gd name="connsiteY1" fmla="*/ 249646 h 262325"/>
              <a:gd name="connsiteX2" fmla="*/ 743016 w 986289"/>
              <a:gd name="connsiteY2" fmla="*/ 240122 h 262325"/>
              <a:gd name="connsiteX3" fmla="*/ 701182 w 986289"/>
              <a:gd name="connsiteY3" fmla="*/ 262325 h 262325"/>
              <a:gd name="connsiteX4" fmla="*/ 329578 w 986289"/>
              <a:gd name="connsiteY4" fmla="*/ 225255 h 262325"/>
              <a:gd name="connsiteX5" fmla="*/ 114622 w 986289"/>
              <a:gd name="connsiteY5" fmla="*/ 190694 h 262325"/>
              <a:gd name="connsiteX6" fmla="*/ 1546 w 986289"/>
              <a:gd name="connsiteY6" fmla="*/ 138435 h 262325"/>
              <a:gd name="connsiteX7" fmla="*/ 0 w 986289"/>
              <a:gd name="connsiteY7" fmla="*/ 0 h 262325"/>
              <a:gd name="connsiteX8" fmla="*/ 284914 w 986289"/>
              <a:gd name="connsiteY8" fmla="*/ 28898 h 262325"/>
              <a:gd name="connsiteX9" fmla="*/ 282533 w 986289"/>
              <a:gd name="connsiteY9" fmla="*/ 131292 h 262325"/>
              <a:gd name="connsiteX10" fmla="*/ 986289 w 986289"/>
              <a:gd name="connsiteY10" fmla="*/ 187411 h 262325"/>
              <a:gd name="connsiteX0" fmla="*/ 986289 w 1076687"/>
              <a:gd name="connsiteY0" fmla="*/ 187411 h 262325"/>
              <a:gd name="connsiteX1" fmla="*/ 985388 w 1076687"/>
              <a:gd name="connsiteY1" fmla="*/ 249646 h 262325"/>
              <a:gd name="connsiteX2" fmla="*/ 743016 w 1076687"/>
              <a:gd name="connsiteY2" fmla="*/ 240122 h 262325"/>
              <a:gd name="connsiteX3" fmla="*/ 701182 w 1076687"/>
              <a:gd name="connsiteY3" fmla="*/ 262325 h 262325"/>
              <a:gd name="connsiteX4" fmla="*/ 329578 w 1076687"/>
              <a:gd name="connsiteY4" fmla="*/ 225255 h 262325"/>
              <a:gd name="connsiteX5" fmla="*/ 114622 w 1076687"/>
              <a:gd name="connsiteY5" fmla="*/ 190694 h 262325"/>
              <a:gd name="connsiteX6" fmla="*/ 1546 w 1076687"/>
              <a:gd name="connsiteY6" fmla="*/ 138435 h 262325"/>
              <a:gd name="connsiteX7" fmla="*/ 0 w 1076687"/>
              <a:gd name="connsiteY7" fmla="*/ 0 h 262325"/>
              <a:gd name="connsiteX8" fmla="*/ 284914 w 1076687"/>
              <a:gd name="connsiteY8" fmla="*/ 28898 h 262325"/>
              <a:gd name="connsiteX9" fmla="*/ 1011775 w 1076687"/>
              <a:gd name="connsiteY9" fmla="*/ 94260 h 262325"/>
              <a:gd name="connsiteX10" fmla="*/ 986289 w 1076687"/>
              <a:gd name="connsiteY10" fmla="*/ 187411 h 262325"/>
              <a:gd name="connsiteX0" fmla="*/ 1011775 w 1066836"/>
              <a:gd name="connsiteY0" fmla="*/ 94260 h 262325"/>
              <a:gd name="connsiteX1" fmla="*/ 985388 w 1066836"/>
              <a:gd name="connsiteY1" fmla="*/ 249646 h 262325"/>
              <a:gd name="connsiteX2" fmla="*/ 743016 w 1066836"/>
              <a:gd name="connsiteY2" fmla="*/ 240122 h 262325"/>
              <a:gd name="connsiteX3" fmla="*/ 701182 w 1066836"/>
              <a:gd name="connsiteY3" fmla="*/ 262325 h 262325"/>
              <a:gd name="connsiteX4" fmla="*/ 329578 w 1066836"/>
              <a:gd name="connsiteY4" fmla="*/ 225255 h 262325"/>
              <a:gd name="connsiteX5" fmla="*/ 114622 w 1066836"/>
              <a:gd name="connsiteY5" fmla="*/ 190694 h 262325"/>
              <a:gd name="connsiteX6" fmla="*/ 1546 w 1066836"/>
              <a:gd name="connsiteY6" fmla="*/ 138435 h 262325"/>
              <a:gd name="connsiteX7" fmla="*/ 0 w 1066836"/>
              <a:gd name="connsiteY7" fmla="*/ 0 h 262325"/>
              <a:gd name="connsiteX8" fmla="*/ 284914 w 1066836"/>
              <a:gd name="connsiteY8" fmla="*/ 28898 h 262325"/>
              <a:gd name="connsiteX9" fmla="*/ 1011775 w 1066836"/>
              <a:gd name="connsiteY9" fmla="*/ 94260 h 262325"/>
              <a:gd name="connsiteX0" fmla="*/ 1011775 w 1079081"/>
              <a:gd name="connsiteY0" fmla="*/ 94260 h 262325"/>
              <a:gd name="connsiteX1" fmla="*/ 1022420 w 1079081"/>
              <a:gd name="connsiteY1" fmla="*/ 249646 h 262325"/>
              <a:gd name="connsiteX2" fmla="*/ 743016 w 1079081"/>
              <a:gd name="connsiteY2" fmla="*/ 240122 h 262325"/>
              <a:gd name="connsiteX3" fmla="*/ 701182 w 1079081"/>
              <a:gd name="connsiteY3" fmla="*/ 262325 h 262325"/>
              <a:gd name="connsiteX4" fmla="*/ 329578 w 1079081"/>
              <a:gd name="connsiteY4" fmla="*/ 225255 h 262325"/>
              <a:gd name="connsiteX5" fmla="*/ 114622 w 1079081"/>
              <a:gd name="connsiteY5" fmla="*/ 190694 h 262325"/>
              <a:gd name="connsiteX6" fmla="*/ 1546 w 1079081"/>
              <a:gd name="connsiteY6" fmla="*/ 138435 h 262325"/>
              <a:gd name="connsiteX7" fmla="*/ 0 w 1079081"/>
              <a:gd name="connsiteY7" fmla="*/ 0 h 262325"/>
              <a:gd name="connsiteX8" fmla="*/ 284914 w 1079081"/>
              <a:gd name="connsiteY8" fmla="*/ 28898 h 262325"/>
              <a:gd name="connsiteX9" fmla="*/ 1011775 w 1079081"/>
              <a:gd name="connsiteY9" fmla="*/ 94260 h 262325"/>
              <a:gd name="connsiteX0" fmla="*/ 1011775 w 1068512"/>
              <a:gd name="connsiteY0" fmla="*/ 94260 h 262325"/>
              <a:gd name="connsiteX1" fmla="*/ 1022420 w 1068512"/>
              <a:gd name="connsiteY1" fmla="*/ 249646 h 262325"/>
              <a:gd name="connsiteX2" fmla="*/ 743016 w 1068512"/>
              <a:gd name="connsiteY2" fmla="*/ 240122 h 262325"/>
              <a:gd name="connsiteX3" fmla="*/ 701182 w 1068512"/>
              <a:gd name="connsiteY3" fmla="*/ 262325 h 262325"/>
              <a:gd name="connsiteX4" fmla="*/ 329578 w 1068512"/>
              <a:gd name="connsiteY4" fmla="*/ 225255 h 262325"/>
              <a:gd name="connsiteX5" fmla="*/ 114622 w 1068512"/>
              <a:gd name="connsiteY5" fmla="*/ 190694 h 262325"/>
              <a:gd name="connsiteX6" fmla="*/ 1546 w 1068512"/>
              <a:gd name="connsiteY6" fmla="*/ 138435 h 262325"/>
              <a:gd name="connsiteX7" fmla="*/ 0 w 1068512"/>
              <a:gd name="connsiteY7" fmla="*/ 0 h 262325"/>
              <a:gd name="connsiteX8" fmla="*/ 284914 w 1068512"/>
              <a:gd name="connsiteY8" fmla="*/ 28898 h 262325"/>
              <a:gd name="connsiteX9" fmla="*/ 1011775 w 1068512"/>
              <a:gd name="connsiteY9" fmla="*/ 94260 h 262325"/>
              <a:gd name="connsiteX0" fmla="*/ 1011775 w 1025690"/>
              <a:gd name="connsiteY0" fmla="*/ 94260 h 262325"/>
              <a:gd name="connsiteX1" fmla="*/ 1022420 w 1025690"/>
              <a:gd name="connsiteY1" fmla="*/ 249646 h 262325"/>
              <a:gd name="connsiteX2" fmla="*/ 743016 w 1025690"/>
              <a:gd name="connsiteY2" fmla="*/ 240122 h 262325"/>
              <a:gd name="connsiteX3" fmla="*/ 701182 w 1025690"/>
              <a:gd name="connsiteY3" fmla="*/ 262325 h 262325"/>
              <a:gd name="connsiteX4" fmla="*/ 329578 w 1025690"/>
              <a:gd name="connsiteY4" fmla="*/ 225255 h 262325"/>
              <a:gd name="connsiteX5" fmla="*/ 114622 w 1025690"/>
              <a:gd name="connsiteY5" fmla="*/ 190694 h 262325"/>
              <a:gd name="connsiteX6" fmla="*/ 1546 w 1025690"/>
              <a:gd name="connsiteY6" fmla="*/ 138435 h 262325"/>
              <a:gd name="connsiteX7" fmla="*/ 0 w 1025690"/>
              <a:gd name="connsiteY7" fmla="*/ 0 h 262325"/>
              <a:gd name="connsiteX8" fmla="*/ 284914 w 1025690"/>
              <a:gd name="connsiteY8" fmla="*/ 28898 h 262325"/>
              <a:gd name="connsiteX9" fmla="*/ 1011775 w 1025690"/>
              <a:gd name="connsiteY9" fmla="*/ 94260 h 262325"/>
              <a:gd name="connsiteX0" fmla="*/ 1011775 w 1025690"/>
              <a:gd name="connsiteY0" fmla="*/ 94260 h 262325"/>
              <a:gd name="connsiteX1" fmla="*/ 1022420 w 1025690"/>
              <a:gd name="connsiteY1" fmla="*/ 249646 h 262325"/>
              <a:gd name="connsiteX2" fmla="*/ 743016 w 1025690"/>
              <a:gd name="connsiteY2" fmla="*/ 240122 h 262325"/>
              <a:gd name="connsiteX3" fmla="*/ 701182 w 1025690"/>
              <a:gd name="connsiteY3" fmla="*/ 262325 h 262325"/>
              <a:gd name="connsiteX4" fmla="*/ 329578 w 1025690"/>
              <a:gd name="connsiteY4" fmla="*/ 225255 h 262325"/>
              <a:gd name="connsiteX5" fmla="*/ 114622 w 1025690"/>
              <a:gd name="connsiteY5" fmla="*/ 190694 h 262325"/>
              <a:gd name="connsiteX6" fmla="*/ 1546 w 1025690"/>
              <a:gd name="connsiteY6" fmla="*/ 138435 h 262325"/>
              <a:gd name="connsiteX7" fmla="*/ 0 w 1025690"/>
              <a:gd name="connsiteY7" fmla="*/ 0 h 262325"/>
              <a:gd name="connsiteX8" fmla="*/ 284914 w 1025690"/>
              <a:gd name="connsiteY8" fmla="*/ 28898 h 262325"/>
              <a:gd name="connsiteX9" fmla="*/ 1011775 w 1025690"/>
              <a:gd name="connsiteY9" fmla="*/ 94260 h 262325"/>
              <a:gd name="connsiteX0" fmla="*/ 1011775 w 1025690"/>
              <a:gd name="connsiteY0" fmla="*/ 94878 h 262943"/>
              <a:gd name="connsiteX1" fmla="*/ 1022420 w 1025690"/>
              <a:gd name="connsiteY1" fmla="*/ 250264 h 262943"/>
              <a:gd name="connsiteX2" fmla="*/ 743016 w 1025690"/>
              <a:gd name="connsiteY2" fmla="*/ 240740 h 262943"/>
              <a:gd name="connsiteX3" fmla="*/ 701182 w 1025690"/>
              <a:gd name="connsiteY3" fmla="*/ 262943 h 262943"/>
              <a:gd name="connsiteX4" fmla="*/ 329578 w 1025690"/>
              <a:gd name="connsiteY4" fmla="*/ 225873 h 262943"/>
              <a:gd name="connsiteX5" fmla="*/ 114622 w 1025690"/>
              <a:gd name="connsiteY5" fmla="*/ 191312 h 262943"/>
              <a:gd name="connsiteX6" fmla="*/ 1546 w 1025690"/>
              <a:gd name="connsiteY6" fmla="*/ 139053 h 262943"/>
              <a:gd name="connsiteX7" fmla="*/ 0 w 1025690"/>
              <a:gd name="connsiteY7" fmla="*/ 618 h 262943"/>
              <a:gd name="connsiteX8" fmla="*/ 1011775 w 1025690"/>
              <a:gd name="connsiteY8" fmla="*/ 94878 h 262943"/>
              <a:gd name="connsiteX0" fmla="*/ 1026018 w 1031912"/>
              <a:gd name="connsiteY0" fmla="*/ 66845 h 263396"/>
              <a:gd name="connsiteX1" fmla="*/ 1022420 w 1031912"/>
              <a:gd name="connsiteY1" fmla="*/ 250717 h 263396"/>
              <a:gd name="connsiteX2" fmla="*/ 743016 w 1031912"/>
              <a:gd name="connsiteY2" fmla="*/ 241193 h 263396"/>
              <a:gd name="connsiteX3" fmla="*/ 701182 w 1031912"/>
              <a:gd name="connsiteY3" fmla="*/ 263396 h 263396"/>
              <a:gd name="connsiteX4" fmla="*/ 329578 w 1031912"/>
              <a:gd name="connsiteY4" fmla="*/ 226326 h 263396"/>
              <a:gd name="connsiteX5" fmla="*/ 114622 w 1031912"/>
              <a:gd name="connsiteY5" fmla="*/ 191765 h 263396"/>
              <a:gd name="connsiteX6" fmla="*/ 1546 w 1031912"/>
              <a:gd name="connsiteY6" fmla="*/ 139506 h 263396"/>
              <a:gd name="connsiteX7" fmla="*/ 0 w 1031912"/>
              <a:gd name="connsiteY7" fmla="*/ 1071 h 263396"/>
              <a:gd name="connsiteX8" fmla="*/ 1026018 w 1031912"/>
              <a:gd name="connsiteY8" fmla="*/ 66845 h 263396"/>
              <a:gd name="connsiteX0" fmla="*/ 1026018 w 1026208"/>
              <a:gd name="connsiteY0" fmla="*/ 66845 h 263396"/>
              <a:gd name="connsiteX1" fmla="*/ 1022420 w 1026208"/>
              <a:gd name="connsiteY1" fmla="*/ 250717 h 263396"/>
              <a:gd name="connsiteX2" fmla="*/ 743016 w 1026208"/>
              <a:gd name="connsiteY2" fmla="*/ 241193 h 263396"/>
              <a:gd name="connsiteX3" fmla="*/ 701182 w 1026208"/>
              <a:gd name="connsiteY3" fmla="*/ 263396 h 263396"/>
              <a:gd name="connsiteX4" fmla="*/ 329578 w 1026208"/>
              <a:gd name="connsiteY4" fmla="*/ 226326 h 263396"/>
              <a:gd name="connsiteX5" fmla="*/ 114622 w 1026208"/>
              <a:gd name="connsiteY5" fmla="*/ 191765 h 263396"/>
              <a:gd name="connsiteX6" fmla="*/ 1546 w 1026208"/>
              <a:gd name="connsiteY6" fmla="*/ 139506 h 263396"/>
              <a:gd name="connsiteX7" fmla="*/ 0 w 1026208"/>
              <a:gd name="connsiteY7" fmla="*/ 1071 h 263396"/>
              <a:gd name="connsiteX8" fmla="*/ 1026018 w 1026208"/>
              <a:gd name="connsiteY8" fmla="*/ 66845 h 263396"/>
              <a:gd name="connsiteX0" fmla="*/ 1026018 w 1026018"/>
              <a:gd name="connsiteY0" fmla="*/ 66845 h 263396"/>
              <a:gd name="connsiteX1" fmla="*/ 1022420 w 1026018"/>
              <a:gd name="connsiteY1" fmla="*/ 250717 h 263396"/>
              <a:gd name="connsiteX2" fmla="*/ 743016 w 1026018"/>
              <a:gd name="connsiteY2" fmla="*/ 241193 h 263396"/>
              <a:gd name="connsiteX3" fmla="*/ 701182 w 1026018"/>
              <a:gd name="connsiteY3" fmla="*/ 263396 h 263396"/>
              <a:gd name="connsiteX4" fmla="*/ 329578 w 1026018"/>
              <a:gd name="connsiteY4" fmla="*/ 226326 h 263396"/>
              <a:gd name="connsiteX5" fmla="*/ 114622 w 1026018"/>
              <a:gd name="connsiteY5" fmla="*/ 191765 h 263396"/>
              <a:gd name="connsiteX6" fmla="*/ 1546 w 1026018"/>
              <a:gd name="connsiteY6" fmla="*/ 139506 h 263396"/>
              <a:gd name="connsiteX7" fmla="*/ 0 w 1026018"/>
              <a:gd name="connsiteY7" fmla="*/ 1071 h 263396"/>
              <a:gd name="connsiteX8" fmla="*/ 1026018 w 1026018"/>
              <a:gd name="connsiteY8" fmla="*/ 66845 h 263396"/>
              <a:gd name="connsiteX0" fmla="*/ 1026018 w 1026018"/>
              <a:gd name="connsiteY0" fmla="*/ 65774 h 262325"/>
              <a:gd name="connsiteX1" fmla="*/ 1022420 w 1026018"/>
              <a:gd name="connsiteY1" fmla="*/ 249646 h 262325"/>
              <a:gd name="connsiteX2" fmla="*/ 743016 w 1026018"/>
              <a:gd name="connsiteY2" fmla="*/ 240122 h 262325"/>
              <a:gd name="connsiteX3" fmla="*/ 701182 w 1026018"/>
              <a:gd name="connsiteY3" fmla="*/ 262325 h 262325"/>
              <a:gd name="connsiteX4" fmla="*/ 329578 w 1026018"/>
              <a:gd name="connsiteY4" fmla="*/ 225255 h 262325"/>
              <a:gd name="connsiteX5" fmla="*/ 114622 w 1026018"/>
              <a:gd name="connsiteY5" fmla="*/ 190694 h 262325"/>
              <a:gd name="connsiteX6" fmla="*/ 1546 w 1026018"/>
              <a:gd name="connsiteY6" fmla="*/ 138435 h 262325"/>
              <a:gd name="connsiteX7" fmla="*/ 0 w 1026018"/>
              <a:gd name="connsiteY7" fmla="*/ 0 h 262325"/>
              <a:gd name="connsiteX8" fmla="*/ 1026018 w 1026018"/>
              <a:gd name="connsiteY8" fmla="*/ 65774 h 262325"/>
              <a:gd name="connsiteX0" fmla="*/ 1026018 w 1026018"/>
              <a:gd name="connsiteY0" fmla="*/ 65774 h 262325"/>
              <a:gd name="connsiteX1" fmla="*/ 1022420 w 1026018"/>
              <a:gd name="connsiteY1" fmla="*/ 249646 h 262325"/>
              <a:gd name="connsiteX2" fmla="*/ 743016 w 1026018"/>
              <a:gd name="connsiteY2" fmla="*/ 240122 h 262325"/>
              <a:gd name="connsiteX3" fmla="*/ 701182 w 1026018"/>
              <a:gd name="connsiteY3" fmla="*/ 262325 h 262325"/>
              <a:gd name="connsiteX4" fmla="*/ 329578 w 1026018"/>
              <a:gd name="connsiteY4" fmla="*/ 225255 h 262325"/>
              <a:gd name="connsiteX5" fmla="*/ 114622 w 1026018"/>
              <a:gd name="connsiteY5" fmla="*/ 190694 h 262325"/>
              <a:gd name="connsiteX6" fmla="*/ 1546 w 1026018"/>
              <a:gd name="connsiteY6" fmla="*/ 138435 h 262325"/>
              <a:gd name="connsiteX7" fmla="*/ 0 w 1026018"/>
              <a:gd name="connsiteY7" fmla="*/ 0 h 262325"/>
              <a:gd name="connsiteX8" fmla="*/ 1026018 w 1026018"/>
              <a:gd name="connsiteY8" fmla="*/ 65774 h 262325"/>
              <a:gd name="connsiteX0" fmla="*/ 1026018 w 1026018"/>
              <a:gd name="connsiteY0" fmla="*/ 65774 h 262325"/>
              <a:gd name="connsiteX1" fmla="*/ 1022420 w 1026018"/>
              <a:gd name="connsiteY1" fmla="*/ 249646 h 262325"/>
              <a:gd name="connsiteX2" fmla="*/ 743016 w 1026018"/>
              <a:gd name="connsiteY2" fmla="*/ 240122 h 262325"/>
              <a:gd name="connsiteX3" fmla="*/ 701182 w 1026018"/>
              <a:gd name="connsiteY3" fmla="*/ 262325 h 262325"/>
              <a:gd name="connsiteX4" fmla="*/ 329578 w 1026018"/>
              <a:gd name="connsiteY4" fmla="*/ 225255 h 262325"/>
              <a:gd name="connsiteX5" fmla="*/ 177291 w 1026018"/>
              <a:gd name="connsiteY5" fmla="*/ 176451 h 262325"/>
              <a:gd name="connsiteX6" fmla="*/ 1546 w 1026018"/>
              <a:gd name="connsiteY6" fmla="*/ 138435 h 262325"/>
              <a:gd name="connsiteX7" fmla="*/ 0 w 1026018"/>
              <a:gd name="connsiteY7" fmla="*/ 0 h 262325"/>
              <a:gd name="connsiteX8" fmla="*/ 1026018 w 1026018"/>
              <a:gd name="connsiteY8" fmla="*/ 65774 h 26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6018" h="262325">
                <a:moveTo>
                  <a:pt x="1026018" y="65774"/>
                </a:moveTo>
                <a:cubicBezTo>
                  <a:pt x="1023123" y="182325"/>
                  <a:pt x="1021635" y="176911"/>
                  <a:pt x="1022420" y="249646"/>
                </a:cubicBezTo>
                <a:lnTo>
                  <a:pt x="743016" y="240122"/>
                </a:lnTo>
                <a:lnTo>
                  <a:pt x="701182" y="262325"/>
                </a:lnTo>
                <a:lnTo>
                  <a:pt x="329578" y="225255"/>
                </a:lnTo>
                <a:cubicBezTo>
                  <a:pt x="231818" y="213317"/>
                  <a:pt x="256034" y="196134"/>
                  <a:pt x="177291" y="176451"/>
                </a:cubicBezTo>
                <a:cubicBezTo>
                  <a:pt x="161824" y="149506"/>
                  <a:pt x="17013" y="165380"/>
                  <a:pt x="1546" y="138435"/>
                </a:cubicBezTo>
                <a:cubicBezTo>
                  <a:pt x="1031" y="92290"/>
                  <a:pt x="515" y="46145"/>
                  <a:pt x="0" y="0"/>
                </a:cubicBezTo>
                <a:lnTo>
                  <a:pt x="1026018" y="65774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6963339" y="5275196"/>
            <a:ext cx="1334355" cy="113927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/>
          <p:cNvSpPr/>
          <p:nvPr/>
        </p:nvSpPr>
        <p:spPr>
          <a:xfrm>
            <a:off x="8160392" y="4918093"/>
            <a:ext cx="764381" cy="458872"/>
          </a:xfrm>
          <a:custGeom>
            <a:avLst/>
            <a:gdLst>
              <a:gd name="connsiteX0" fmla="*/ 926757 w 926757"/>
              <a:gd name="connsiteY0" fmla="*/ 111211 h 271849"/>
              <a:gd name="connsiteX1" fmla="*/ 902044 w 926757"/>
              <a:gd name="connsiteY1" fmla="*/ 185352 h 271849"/>
              <a:gd name="connsiteX2" fmla="*/ 654909 w 926757"/>
              <a:gd name="connsiteY2" fmla="*/ 185352 h 271849"/>
              <a:gd name="connsiteX3" fmla="*/ 617838 w 926757"/>
              <a:gd name="connsiteY3" fmla="*/ 271849 h 271849"/>
              <a:gd name="connsiteX4" fmla="*/ 222422 w 926757"/>
              <a:gd name="connsiteY4" fmla="*/ 234779 h 271849"/>
              <a:gd name="connsiteX5" fmla="*/ 74141 w 926757"/>
              <a:gd name="connsiteY5" fmla="*/ 135925 h 271849"/>
              <a:gd name="connsiteX6" fmla="*/ 74141 w 926757"/>
              <a:gd name="connsiteY6" fmla="*/ 135925 h 271849"/>
              <a:gd name="connsiteX7" fmla="*/ 0 w 926757"/>
              <a:gd name="connsiteY7" fmla="*/ 0 h 271849"/>
              <a:gd name="connsiteX8" fmla="*/ 926757 w 926757"/>
              <a:gd name="connsiteY8" fmla="*/ 111211 h 271849"/>
              <a:gd name="connsiteX0" fmla="*/ 1019626 w 1019626"/>
              <a:gd name="connsiteY0" fmla="*/ 144549 h 305187"/>
              <a:gd name="connsiteX1" fmla="*/ 994913 w 1019626"/>
              <a:gd name="connsiteY1" fmla="*/ 218690 h 305187"/>
              <a:gd name="connsiteX2" fmla="*/ 747778 w 1019626"/>
              <a:gd name="connsiteY2" fmla="*/ 218690 h 305187"/>
              <a:gd name="connsiteX3" fmla="*/ 710707 w 1019626"/>
              <a:gd name="connsiteY3" fmla="*/ 305187 h 305187"/>
              <a:gd name="connsiteX4" fmla="*/ 315291 w 1019626"/>
              <a:gd name="connsiteY4" fmla="*/ 268117 h 305187"/>
              <a:gd name="connsiteX5" fmla="*/ 167010 w 1019626"/>
              <a:gd name="connsiteY5" fmla="*/ 169263 h 305187"/>
              <a:gd name="connsiteX6" fmla="*/ 167010 w 1019626"/>
              <a:gd name="connsiteY6" fmla="*/ 169263 h 305187"/>
              <a:gd name="connsiteX7" fmla="*/ 0 w 1019626"/>
              <a:gd name="connsiteY7" fmla="*/ 0 h 305187"/>
              <a:gd name="connsiteX8" fmla="*/ 1019626 w 1019626"/>
              <a:gd name="connsiteY8" fmla="*/ 144549 h 305187"/>
              <a:gd name="connsiteX0" fmla="*/ 1019626 w 1019626"/>
              <a:gd name="connsiteY0" fmla="*/ 144549 h 305187"/>
              <a:gd name="connsiteX1" fmla="*/ 994913 w 1019626"/>
              <a:gd name="connsiteY1" fmla="*/ 218690 h 305187"/>
              <a:gd name="connsiteX2" fmla="*/ 747778 w 1019626"/>
              <a:gd name="connsiteY2" fmla="*/ 218690 h 305187"/>
              <a:gd name="connsiteX3" fmla="*/ 710707 w 1019626"/>
              <a:gd name="connsiteY3" fmla="*/ 305187 h 305187"/>
              <a:gd name="connsiteX4" fmla="*/ 315291 w 1019626"/>
              <a:gd name="connsiteY4" fmla="*/ 268117 h 305187"/>
              <a:gd name="connsiteX5" fmla="*/ 167010 w 1019626"/>
              <a:gd name="connsiteY5" fmla="*/ 169263 h 305187"/>
              <a:gd name="connsiteX6" fmla="*/ 167010 w 1019626"/>
              <a:gd name="connsiteY6" fmla="*/ 169263 h 305187"/>
              <a:gd name="connsiteX7" fmla="*/ 0 w 1019626"/>
              <a:gd name="connsiteY7" fmla="*/ 0 h 305187"/>
              <a:gd name="connsiteX8" fmla="*/ 284914 w 1019626"/>
              <a:gd name="connsiteY8" fmla="*/ 28898 h 305187"/>
              <a:gd name="connsiteX9" fmla="*/ 1019626 w 1019626"/>
              <a:gd name="connsiteY9" fmla="*/ 144549 h 305187"/>
              <a:gd name="connsiteX0" fmla="*/ 1019626 w 1019626"/>
              <a:gd name="connsiteY0" fmla="*/ 144549 h 305187"/>
              <a:gd name="connsiteX1" fmla="*/ 994913 w 1019626"/>
              <a:gd name="connsiteY1" fmla="*/ 218690 h 305187"/>
              <a:gd name="connsiteX2" fmla="*/ 747778 w 1019626"/>
              <a:gd name="connsiteY2" fmla="*/ 218690 h 305187"/>
              <a:gd name="connsiteX3" fmla="*/ 710707 w 1019626"/>
              <a:gd name="connsiteY3" fmla="*/ 305187 h 305187"/>
              <a:gd name="connsiteX4" fmla="*/ 315291 w 1019626"/>
              <a:gd name="connsiteY4" fmla="*/ 268117 h 305187"/>
              <a:gd name="connsiteX5" fmla="*/ 167010 w 1019626"/>
              <a:gd name="connsiteY5" fmla="*/ 169263 h 305187"/>
              <a:gd name="connsiteX6" fmla="*/ 167010 w 1019626"/>
              <a:gd name="connsiteY6" fmla="*/ 169263 h 305187"/>
              <a:gd name="connsiteX7" fmla="*/ 0 w 1019626"/>
              <a:gd name="connsiteY7" fmla="*/ 0 h 305187"/>
              <a:gd name="connsiteX8" fmla="*/ 284914 w 1019626"/>
              <a:gd name="connsiteY8" fmla="*/ 28898 h 305187"/>
              <a:gd name="connsiteX9" fmla="*/ 282533 w 1019626"/>
              <a:gd name="connsiteY9" fmla="*/ 131292 h 305187"/>
              <a:gd name="connsiteX10" fmla="*/ 1019626 w 1019626"/>
              <a:gd name="connsiteY10" fmla="*/ 144549 h 305187"/>
              <a:gd name="connsiteX0" fmla="*/ 1019626 w 1019626"/>
              <a:gd name="connsiteY0" fmla="*/ 144549 h 305187"/>
              <a:gd name="connsiteX1" fmla="*/ 994913 w 1019626"/>
              <a:gd name="connsiteY1" fmla="*/ 218690 h 305187"/>
              <a:gd name="connsiteX2" fmla="*/ 747778 w 1019626"/>
              <a:gd name="connsiteY2" fmla="*/ 218690 h 305187"/>
              <a:gd name="connsiteX3" fmla="*/ 710707 w 1019626"/>
              <a:gd name="connsiteY3" fmla="*/ 305187 h 305187"/>
              <a:gd name="connsiteX4" fmla="*/ 315291 w 1019626"/>
              <a:gd name="connsiteY4" fmla="*/ 268117 h 305187"/>
              <a:gd name="connsiteX5" fmla="*/ 167010 w 1019626"/>
              <a:gd name="connsiteY5" fmla="*/ 169263 h 305187"/>
              <a:gd name="connsiteX6" fmla="*/ 167010 w 1019626"/>
              <a:gd name="connsiteY6" fmla="*/ 169263 h 305187"/>
              <a:gd name="connsiteX7" fmla="*/ 0 w 1019626"/>
              <a:gd name="connsiteY7" fmla="*/ 0 h 305187"/>
              <a:gd name="connsiteX8" fmla="*/ 284914 w 1019626"/>
              <a:gd name="connsiteY8" fmla="*/ 28898 h 305187"/>
              <a:gd name="connsiteX9" fmla="*/ 282533 w 1019626"/>
              <a:gd name="connsiteY9" fmla="*/ 131292 h 305187"/>
              <a:gd name="connsiteX10" fmla="*/ 1019626 w 1019626"/>
              <a:gd name="connsiteY10" fmla="*/ 144549 h 305187"/>
              <a:gd name="connsiteX0" fmla="*/ 1019626 w 1019626"/>
              <a:gd name="connsiteY0" fmla="*/ 144549 h 305187"/>
              <a:gd name="connsiteX1" fmla="*/ 994913 w 1019626"/>
              <a:gd name="connsiteY1" fmla="*/ 218690 h 305187"/>
              <a:gd name="connsiteX2" fmla="*/ 747778 w 1019626"/>
              <a:gd name="connsiteY2" fmla="*/ 218690 h 305187"/>
              <a:gd name="connsiteX3" fmla="*/ 710707 w 1019626"/>
              <a:gd name="connsiteY3" fmla="*/ 305187 h 305187"/>
              <a:gd name="connsiteX4" fmla="*/ 315291 w 1019626"/>
              <a:gd name="connsiteY4" fmla="*/ 268117 h 305187"/>
              <a:gd name="connsiteX5" fmla="*/ 167010 w 1019626"/>
              <a:gd name="connsiteY5" fmla="*/ 169263 h 305187"/>
              <a:gd name="connsiteX6" fmla="*/ 167010 w 1019626"/>
              <a:gd name="connsiteY6" fmla="*/ 169263 h 305187"/>
              <a:gd name="connsiteX7" fmla="*/ 0 w 1019626"/>
              <a:gd name="connsiteY7" fmla="*/ 0 h 305187"/>
              <a:gd name="connsiteX8" fmla="*/ 284914 w 1019626"/>
              <a:gd name="connsiteY8" fmla="*/ 28898 h 305187"/>
              <a:gd name="connsiteX9" fmla="*/ 282533 w 1019626"/>
              <a:gd name="connsiteY9" fmla="*/ 131292 h 305187"/>
              <a:gd name="connsiteX10" fmla="*/ 1019626 w 1019626"/>
              <a:gd name="connsiteY10" fmla="*/ 144549 h 305187"/>
              <a:gd name="connsiteX0" fmla="*/ 1019626 w 1019626"/>
              <a:gd name="connsiteY0" fmla="*/ 144549 h 305187"/>
              <a:gd name="connsiteX1" fmla="*/ 994913 w 1019626"/>
              <a:gd name="connsiteY1" fmla="*/ 218690 h 305187"/>
              <a:gd name="connsiteX2" fmla="*/ 747778 w 1019626"/>
              <a:gd name="connsiteY2" fmla="*/ 218690 h 305187"/>
              <a:gd name="connsiteX3" fmla="*/ 710707 w 1019626"/>
              <a:gd name="connsiteY3" fmla="*/ 305187 h 305187"/>
              <a:gd name="connsiteX4" fmla="*/ 315291 w 1019626"/>
              <a:gd name="connsiteY4" fmla="*/ 268117 h 305187"/>
              <a:gd name="connsiteX5" fmla="*/ 167010 w 1019626"/>
              <a:gd name="connsiteY5" fmla="*/ 169263 h 305187"/>
              <a:gd name="connsiteX6" fmla="*/ 167010 w 1019626"/>
              <a:gd name="connsiteY6" fmla="*/ 169263 h 305187"/>
              <a:gd name="connsiteX7" fmla="*/ 0 w 1019626"/>
              <a:gd name="connsiteY7" fmla="*/ 0 h 305187"/>
              <a:gd name="connsiteX8" fmla="*/ 284914 w 1019626"/>
              <a:gd name="connsiteY8" fmla="*/ 28898 h 305187"/>
              <a:gd name="connsiteX9" fmla="*/ 282533 w 1019626"/>
              <a:gd name="connsiteY9" fmla="*/ 131292 h 305187"/>
              <a:gd name="connsiteX10" fmla="*/ 1019626 w 1019626"/>
              <a:gd name="connsiteY10" fmla="*/ 144549 h 305187"/>
              <a:gd name="connsiteX0" fmla="*/ 562426 w 994913"/>
              <a:gd name="connsiteY0" fmla="*/ 165980 h 305187"/>
              <a:gd name="connsiteX1" fmla="*/ 994913 w 994913"/>
              <a:gd name="connsiteY1" fmla="*/ 218690 h 305187"/>
              <a:gd name="connsiteX2" fmla="*/ 747778 w 994913"/>
              <a:gd name="connsiteY2" fmla="*/ 218690 h 305187"/>
              <a:gd name="connsiteX3" fmla="*/ 710707 w 994913"/>
              <a:gd name="connsiteY3" fmla="*/ 305187 h 305187"/>
              <a:gd name="connsiteX4" fmla="*/ 315291 w 994913"/>
              <a:gd name="connsiteY4" fmla="*/ 268117 h 305187"/>
              <a:gd name="connsiteX5" fmla="*/ 167010 w 994913"/>
              <a:gd name="connsiteY5" fmla="*/ 169263 h 305187"/>
              <a:gd name="connsiteX6" fmla="*/ 167010 w 994913"/>
              <a:gd name="connsiteY6" fmla="*/ 169263 h 305187"/>
              <a:gd name="connsiteX7" fmla="*/ 0 w 994913"/>
              <a:gd name="connsiteY7" fmla="*/ 0 h 305187"/>
              <a:gd name="connsiteX8" fmla="*/ 284914 w 994913"/>
              <a:gd name="connsiteY8" fmla="*/ 28898 h 305187"/>
              <a:gd name="connsiteX9" fmla="*/ 282533 w 994913"/>
              <a:gd name="connsiteY9" fmla="*/ 131292 h 305187"/>
              <a:gd name="connsiteX10" fmla="*/ 562426 w 994913"/>
              <a:gd name="connsiteY10" fmla="*/ 165980 h 305187"/>
              <a:gd name="connsiteX0" fmla="*/ 986289 w 994913"/>
              <a:gd name="connsiteY0" fmla="*/ 187411 h 305187"/>
              <a:gd name="connsiteX1" fmla="*/ 994913 w 994913"/>
              <a:gd name="connsiteY1" fmla="*/ 218690 h 305187"/>
              <a:gd name="connsiteX2" fmla="*/ 747778 w 994913"/>
              <a:gd name="connsiteY2" fmla="*/ 218690 h 305187"/>
              <a:gd name="connsiteX3" fmla="*/ 710707 w 994913"/>
              <a:gd name="connsiteY3" fmla="*/ 305187 h 305187"/>
              <a:gd name="connsiteX4" fmla="*/ 315291 w 994913"/>
              <a:gd name="connsiteY4" fmla="*/ 268117 h 305187"/>
              <a:gd name="connsiteX5" fmla="*/ 167010 w 994913"/>
              <a:gd name="connsiteY5" fmla="*/ 169263 h 305187"/>
              <a:gd name="connsiteX6" fmla="*/ 167010 w 994913"/>
              <a:gd name="connsiteY6" fmla="*/ 169263 h 305187"/>
              <a:gd name="connsiteX7" fmla="*/ 0 w 994913"/>
              <a:gd name="connsiteY7" fmla="*/ 0 h 305187"/>
              <a:gd name="connsiteX8" fmla="*/ 284914 w 994913"/>
              <a:gd name="connsiteY8" fmla="*/ 28898 h 305187"/>
              <a:gd name="connsiteX9" fmla="*/ 282533 w 994913"/>
              <a:gd name="connsiteY9" fmla="*/ 131292 h 305187"/>
              <a:gd name="connsiteX10" fmla="*/ 986289 w 994913"/>
              <a:gd name="connsiteY10" fmla="*/ 187411 h 305187"/>
              <a:gd name="connsiteX0" fmla="*/ 986289 w 986289"/>
              <a:gd name="connsiteY0" fmla="*/ 187411 h 305187"/>
              <a:gd name="connsiteX1" fmla="*/ 985388 w 986289"/>
              <a:gd name="connsiteY1" fmla="*/ 249646 h 305187"/>
              <a:gd name="connsiteX2" fmla="*/ 747778 w 986289"/>
              <a:gd name="connsiteY2" fmla="*/ 218690 h 305187"/>
              <a:gd name="connsiteX3" fmla="*/ 710707 w 986289"/>
              <a:gd name="connsiteY3" fmla="*/ 305187 h 305187"/>
              <a:gd name="connsiteX4" fmla="*/ 315291 w 986289"/>
              <a:gd name="connsiteY4" fmla="*/ 268117 h 305187"/>
              <a:gd name="connsiteX5" fmla="*/ 167010 w 986289"/>
              <a:gd name="connsiteY5" fmla="*/ 169263 h 305187"/>
              <a:gd name="connsiteX6" fmla="*/ 167010 w 986289"/>
              <a:gd name="connsiteY6" fmla="*/ 169263 h 305187"/>
              <a:gd name="connsiteX7" fmla="*/ 0 w 986289"/>
              <a:gd name="connsiteY7" fmla="*/ 0 h 305187"/>
              <a:gd name="connsiteX8" fmla="*/ 284914 w 986289"/>
              <a:gd name="connsiteY8" fmla="*/ 28898 h 305187"/>
              <a:gd name="connsiteX9" fmla="*/ 282533 w 986289"/>
              <a:gd name="connsiteY9" fmla="*/ 131292 h 305187"/>
              <a:gd name="connsiteX10" fmla="*/ 986289 w 986289"/>
              <a:gd name="connsiteY10" fmla="*/ 187411 h 305187"/>
              <a:gd name="connsiteX0" fmla="*/ 986289 w 986289"/>
              <a:gd name="connsiteY0" fmla="*/ 187411 h 305187"/>
              <a:gd name="connsiteX1" fmla="*/ 985388 w 986289"/>
              <a:gd name="connsiteY1" fmla="*/ 249646 h 305187"/>
              <a:gd name="connsiteX2" fmla="*/ 743016 w 986289"/>
              <a:gd name="connsiteY2" fmla="*/ 240122 h 305187"/>
              <a:gd name="connsiteX3" fmla="*/ 710707 w 986289"/>
              <a:gd name="connsiteY3" fmla="*/ 305187 h 305187"/>
              <a:gd name="connsiteX4" fmla="*/ 315291 w 986289"/>
              <a:gd name="connsiteY4" fmla="*/ 268117 h 305187"/>
              <a:gd name="connsiteX5" fmla="*/ 167010 w 986289"/>
              <a:gd name="connsiteY5" fmla="*/ 169263 h 305187"/>
              <a:gd name="connsiteX6" fmla="*/ 167010 w 986289"/>
              <a:gd name="connsiteY6" fmla="*/ 169263 h 305187"/>
              <a:gd name="connsiteX7" fmla="*/ 0 w 986289"/>
              <a:gd name="connsiteY7" fmla="*/ 0 h 305187"/>
              <a:gd name="connsiteX8" fmla="*/ 284914 w 986289"/>
              <a:gd name="connsiteY8" fmla="*/ 28898 h 305187"/>
              <a:gd name="connsiteX9" fmla="*/ 282533 w 986289"/>
              <a:gd name="connsiteY9" fmla="*/ 131292 h 305187"/>
              <a:gd name="connsiteX10" fmla="*/ 986289 w 986289"/>
              <a:gd name="connsiteY10" fmla="*/ 187411 h 305187"/>
              <a:gd name="connsiteX0" fmla="*/ 986289 w 986289"/>
              <a:gd name="connsiteY0" fmla="*/ 187411 h 268117"/>
              <a:gd name="connsiteX1" fmla="*/ 985388 w 986289"/>
              <a:gd name="connsiteY1" fmla="*/ 249646 h 268117"/>
              <a:gd name="connsiteX2" fmla="*/ 743016 w 986289"/>
              <a:gd name="connsiteY2" fmla="*/ 240122 h 268117"/>
              <a:gd name="connsiteX3" fmla="*/ 701182 w 986289"/>
              <a:gd name="connsiteY3" fmla="*/ 262325 h 268117"/>
              <a:gd name="connsiteX4" fmla="*/ 315291 w 986289"/>
              <a:gd name="connsiteY4" fmla="*/ 268117 h 268117"/>
              <a:gd name="connsiteX5" fmla="*/ 167010 w 986289"/>
              <a:gd name="connsiteY5" fmla="*/ 169263 h 268117"/>
              <a:gd name="connsiteX6" fmla="*/ 167010 w 986289"/>
              <a:gd name="connsiteY6" fmla="*/ 169263 h 268117"/>
              <a:gd name="connsiteX7" fmla="*/ 0 w 986289"/>
              <a:gd name="connsiteY7" fmla="*/ 0 h 268117"/>
              <a:gd name="connsiteX8" fmla="*/ 284914 w 986289"/>
              <a:gd name="connsiteY8" fmla="*/ 28898 h 268117"/>
              <a:gd name="connsiteX9" fmla="*/ 282533 w 986289"/>
              <a:gd name="connsiteY9" fmla="*/ 131292 h 268117"/>
              <a:gd name="connsiteX10" fmla="*/ 986289 w 986289"/>
              <a:gd name="connsiteY10" fmla="*/ 187411 h 268117"/>
              <a:gd name="connsiteX0" fmla="*/ 986289 w 986289"/>
              <a:gd name="connsiteY0" fmla="*/ 187411 h 262325"/>
              <a:gd name="connsiteX1" fmla="*/ 985388 w 986289"/>
              <a:gd name="connsiteY1" fmla="*/ 249646 h 262325"/>
              <a:gd name="connsiteX2" fmla="*/ 743016 w 986289"/>
              <a:gd name="connsiteY2" fmla="*/ 240122 h 262325"/>
              <a:gd name="connsiteX3" fmla="*/ 701182 w 986289"/>
              <a:gd name="connsiteY3" fmla="*/ 262325 h 262325"/>
              <a:gd name="connsiteX4" fmla="*/ 329578 w 986289"/>
              <a:gd name="connsiteY4" fmla="*/ 232398 h 262325"/>
              <a:gd name="connsiteX5" fmla="*/ 167010 w 986289"/>
              <a:gd name="connsiteY5" fmla="*/ 169263 h 262325"/>
              <a:gd name="connsiteX6" fmla="*/ 167010 w 986289"/>
              <a:gd name="connsiteY6" fmla="*/ 169263 h 262325"/>
              <a:gd name="connsiteX7" fmla="*/ 0 w 986289"/>
              <a:gd name="connsiteY7" fmla="*/ 0 h 262325"/>
              <a:gd name="connsiteX8" fmla="*/ 284914 w 986289"/>
              <a:gd name="connsiteY8" fmla="*/ 28898 h 262325"/>
              <a:gd name="connsiteX9" fmla="*/ 282533 w 986289"/>
              <a:gd name="connsiteY9" fmla="*/ 131292 h 262325"/>
              <a:gd name="connsiteX10" fmla="*/ 986289 w 986289"/>
              <a:gd name="connsiteY10" fmla="*/ 187411 h 262325"/>
              <a:gd name="connsiteX0" fmla="*/ 986289 w 986289"/>
              <a:gd name="connsiteY0" fmla="*/ 187411 h 262325"/>
              <a:gd name="connsiteX1" fmla="*/ 985388 w 986289"/>
              <a:gd name="connsiteY1" fmla="*/ 249646 h 262325"/>
              <a:gd name="connsiteX2" fmla="*/ 743016 w 986289"/>
              <a:gd name="connsiteY2" fmla="*/ 240122 h 262325"/>
              <a:gd name="connsiteX3" fmla="*/ 701182 w 986289"/>
              <a:gd name="connsiteY3" fmla="*/ 262325 h 262325"/>
              <a:gd name="connsiteX4" fmla="*/ 329578 w 986289"/>
              <a:gd name="connsiteY4" fmla="*/ 232398 h 262325"/>
              <a:gd name="connsiteX5" fmla="*/ 167010 w 986289"/>
              <a:gd name="connsiteY5" fmla="*/ 169263 h 262325"/>
              <a:gd name="connsiteX6" fmla="*/ 114622 w 986289"/>
              <a:gd name="connsiteY6" fmla="*/ 190694 h 262325"/>
              <a:gd name="connsiteX7" fmla="*/ 0 w 986289"/>
              <a:gd name="connsiteY7" fmla="*/ 0 h 262325"/>
              <a:gd name="connsiteX8" fmla="*/ 284914 w 986289"/>
              <a:gd name="connsiteY8" fmla="*/ 28898 h 262325"/>
              <a:gd name="connsiteX9" fmla="*/ 282533 w 986289"/>
              <a:gd name="connsiteY9" fmla="*/ 131292 h 262325"/>
              <a:gd name="connsiteX10" fmla="*/ 986289 w 986289"/>
              <a:gd name="connsiteY10" fmla="*/ 187411 h 262325"/>
              <a:gd name="connsiteX0" fmla="*/ 986289 w 986289"/>
              <a:gd name="connsiteY0" fmla="*/ 187411 h 262325"/>
              <a:gd name="connsiteX1" fmla="*/ 985388 w 986289"/>
              <a:gd name="connsiteY1" fmla="*/ 249646 h 262325"/>
              <a:gd name="connsiteX2" fmla="*/ 743016 w 986289"/>
              <a:gd name="connsiteY2" fmla="*/ 240122 h 262325"/>
              <a:gd name="connsiteX3" fmla="*/ 701182 w 986289"/>
              <a:gd name="connsiteY3" fmla="*/ 262325 h 262325"/>
              <a:gd name="connsiteX4" fmla="*/ 329578 w 986289"/>
              <a:gd name="connsiteY4" fmla="*/ 232398 h 262325"/>
              <a:gd name="connsiteX5" fmla="*/ 114622 w 986289"/>
              <a:gd name="connsiteY5" fmla="*/ 190694 h 262325"/>
              <a:gd name="connsiteX6" fmla="*/ 0 w 986289"/>
              <a:gd name="connsiteY6" fmla="*/ 0 h 262325"/>
              <a:gd name="connsiteX7" fmla="*/ 284914 w 986289"/>
              <a:gd name="connsiteY7" fmla="*/ 28898 h 262325"/>
              <a:gd name="connsiteX8" fmla="*/ 282533 w 986289"/>
              <a:gd name="connsiteY8" fmla="*/ 131292 h 262325"/>
              <a:gd name="connsiteX9" fmla="*/ 986289 w 986289"/>
              <a:gd name="connsiteY9" fmla="*/ 187411 h 262325"/>
              <a:gd name="connsiteX0" fmla="*/ 986289 w 986289"/>
              <a:gd name="connsiteY0" fmla="*/ 187411 h 262325"/>
              <a:gd name="connsiteX1" fmla="*/ 985388 w 986289"/>
              <a:gd name="connsiteY1" fmla="*/ 249646 h 262325"/>
              <a:gd name="connsiteX2" fmla="*/ 743016 w 986289"/>
              <a:gd name="connsiteY2" fmla="*/ 240122 h 262325"/>
              <a:gd name="connsiteX3" fmla="*/ 701182 w 986289"/>
              <a:gd name="connsiteY3" fmla="*/ 262325 h 262325"/>
              <a:gd name="connsiteX4" fmla="*/ 329578 w 986289"/>
              <a:gd name="connsiteY4" fmla="*/ 232398 h 262325"/>
              <a:gd name="connsiteX5" fmla="*/ 114622 w 986289"/>
              <a:gd name="connsiteY5" fmla="*/ 190694 h 262325"/>
              <a:gd name="connsiteX6" fmla="*/ 0 w 986289"/>
              <a:gd name="connsiteY6" fmla="*/ 0 h 262325"/>
              <a:gd name="connsiteX7" fmla="*/ 284914 w 986289"/>
              <a:gd name="connsiteY7" fmla="*/ 28898 h 262325"/>
              <a:gd name="connsiteX8" fmla="*/ 282533 w 986289"/>
              <a:gd name="connsiteY8" fmla="*/ 131292 h 262325"/>
              <a:gd name="connsiteX9" fmla="*/ 986289 w 986289"/>
              <a:gd name="connsiteY9" fmla="*/ 187411 h 262325"/>
              <a:gd name="connsiteX0" fmla="*/ 986289 w 986289"/>
              <a:gd name="connsiteY0" fmla="*/ 187411 h 262325"/>
              <a:gd name="connsiteX1" fmla="*/ 985388 w 986289"/>
              <a:gd name="connsiteY1" fmla="*/ 249646 h 262325"/>
              <a:gd name="connsiteX2" fmla="*/ 743016 w 986289"/>
              <a:gd name="connsiteY2" fmla="*/ 240122 h 262325"/>
              <a:gd name="connsiteX3" fmla="*/ 701182 w 986289"/>
              <a:gd name="connsiteY3" fmla="*/ 262325 h 262325"/>
              <a:gd name="connsiteX4" fmla="*/ 329578 w 986289"/>
              <a:gd name="connsiteY4" fmla="*/ 225255 h 262325"/>
              <a:gd name="connsiteX5" fmla="*/ 114622 w 986289"/>
              <a:gd name="connsiteY5" fmla="*/ 190694 h 262325"/>
              <a:gd name="connsiteX6" fmla="*/ 0 w 986289"/>
              <a:gd name="connsiteY6" fmla="*/ 0 h 262325"/>
              <a:gd name="connsiteX7" fmla="*/ 284914 w 986289"/>
              <a:gd name="connsiteY7" fmla="*/ 28898 h 262325"/>
              <a:gd name="connsiteX8" fmla="*/ 282533 w 986289"/>
              <a:gd name="connsiteY8" fmla="*/ 131292 h 262325"/>
              <a:gd name="connsiteX9" fmla="*/ 986289 w 986289"/>
              <a:gd name="connsiteY9" fmla="*/ 187411 h 262325"/>
              <a:gd name="connsiteX0" fmla="*/ 986289 w 986289"/>
              <a:gd name="connsiteY0" fmla="*/ 187411 h 262325"/>
              <a:gd name="connsiteX1" fmla="*/ 985388 w 986289"/>
              <a:gd name="connsiteY1" fmla="*/ 249646 h 262325"/>
              <a:gd name="connsiteX2" fmla="*/ 743016 w 986289"/>
              <a:gd name="connsiteY2" fmla="*/ 240122 h 262325"/>
              <a:gd name="connsiteX3" fmla="*/ 701182 w 986289"/>
              <a:gd name="connsiteY3" fmla="*/ 262325 h 262325"/>
              <a:gd name="connsiteX4" fmla="*/ 329578 w 986289"/>
              <a:gd name="connsiteY4" fmla="*/ 225255 h 262325"/>
              <a:gd name="connsiteX5" fmla="*/ 114622 w 986289"/>
              <a:gd name="connsiteY5" fmla="*/ 190694 h 262325"/>
              <a:gd name="connsiteX6" fmla="*/ 1546 w 986289"/>
              <a:gd name="connsiteY6" fmla="*/ 138435 h 262325"/>
              <a:gd name="connsiteX7" fmla="*/ 0 w 986289"/>
              <a:gd name="connsiteY7" fmla="*/ 0 h 262325"/>
              <a:gd name="connsiteX8" fmla="*/ 284914 w 986289"/>
              <a:gd name="connsiteY8" fmla="*/ 28898 h 262325"/>
              <a:gd name="connsiteX9" fmla="*/ 282533 w 986289"/>
              <a:gd name="connsiteY9" fmla="*/ 131292 h 262325"/>
              <a:gd name="connsiteX10" fmla="*/ 986289 w 986289"/>
              <a:gd name="connsiteY10" fmla="*/ 187411 h 262325"/>
              <a:gd name="connsiteX0" fmla="*/ 1157739 w 1157739"/>
              <a:gd name="connsiteY0" fmla="*/ 163599 h 262325"/>
              <a:gd name="connsiteX1" fmla="*/ 985388 w 1157739"/>
              <a:gd name="connsiteY1" fmla="*/ 249646 h 262325"/>
              <a:gd name="connsiteX2" fmla="*/ 743016 w 1157739"/>
              <a:gd name="connsiteY2" fmla="*/ 240122 h 262325"/>
              <a:gd name="connsiteX3" fmla="*/ 701182 w 1157739"/>
              <a:gd name="connsiteY3" fmla="*/ 262325 h 262325"/>
              <a:gd name="connsiteX4" fmla="*/ 329578 w 1157739"/>
              <a:gd name="connsiteY4" fmla="*/ 225255 h 262325"/>
              <a:gd name="connsiteX5" fmla="*/ 114622 w 1157739"/>
              <a:gd name="connsiteY5" fmla="*/ 190694 h 262325"/>
              <a:gd name="connsiteX6" fmla="*/ 1546 w 1157739"/>
              <a:gd name="connsiteY6" fmla="*/ 138435 h 262325"/>
              <a:gd name="connsiteX7" fmla="*/ 0 w 1157739"/>
              <a:gd name="connsiteY7" fmla="*/ 0 h 262325"/>
              <a:gd name="connsiteX8" fmla="*/ 284914 w 1157739"/>
              <a:gd name="connsiteY8" fmla="*/ 28898 h 262325"/>
              <a:gd name="connsiteX9" fmla="*/ 282533 w 1157739"/>
              <a:gd name="connsiteY9" fmla="*/ 131292 h 262325"/>
              <a:gd name="connsiteX10" fmla="*/ 1157739 w 1157739"/>
              <a:gd name="connsiteY10" fmla="*/ 163599 h 262325"/>
              <a:gd name="connsiteX0" fmla="*/ 1157739 w 1158833"/>
              <a:gd name="connsiteY0" fmla="*/ 291965 h 390691"/>
              <a:gd name="connsiteX1" fmla="*/ 985388 w 1158833"/>
              <a:gd name="connsiteY1" fmla="*/ 378012 h 390691"/>
              <a:gd name="connsiteX2" fmla="*/ 743016 w 1158833"/>
              <a:gd name="connsiteY2" fmla="*/ 368488 h 390691"/>
              <a:gd name="connsiteX3" fmla="*/ 701182 w 1158833"/>
              <a:gd name="connsiteY3" fmla="*/ 390691 h 390691"/>
              <a:gd name="connsiteX4" fmla="*/ 329578 w 1158833"/>
              <a:gd name="connsiteY4" fmla="*/ 353621 h 390691"/>
              <a:gd name="connsiteX5" fmla="*/ 114622 w 1158833"/>
              <a:gd name="connsiteY5" fmla="*/ 319060 h 390691"/>
              <a:gd name="connsiteX6" fmla="*/ 1546 w 1158833"/>
              <a:gd name="connsiteY6" fmla="*/ 266801 h 390691"/>
              <a:gd name="connsiteX7" fmla="*/ 0 w 1158833"/>
              <a:gd name="connsiteY7" fmla="*/ 128366 h 390691"/>
              <a:gd name="connsiteX8" fmla="*/ 284914 w 1158833"/>
              <a:gd name="connsiteY8" fmla="*/ 157264 h 390691"/>
              <a:gd name="connsiteX9" fmla="*/ 1158833 w 1158833"/>
              <a:gd name="connsiteY9" fmla="*/ 4864 h 390691"/>
              <a:gd name="connsiteX10" fmla="*/ 1157739 w 1158833"/>
              <a:gd name="connsiteY10" fmla="*/ 291965 h 390691"/>
              <a:gd name="connsiteX0" fmla="*/ 1157739 w 1158833"/>
              <a:gd name="connsiteY0" fmla="*/ 359245 h 457971"/>
              <a:gd name="connsiteX1" fmla="*/ 985388 w 1158833"/>
              <a:gd name="connsiteY1" fmla="*/ 445292 h 457971"/>
              <a:gd name="connsiteX2" fmla="*/ 743016 w 1158833"/>
              <a:gd name="connsiteY2" fmla="*/ 435768 h 457971"/>
              <a:gd name="connsiteX3" fmla="*/ 701182 w 1158833"/>
              <a:gd name="connsiteY3" fmla="*/ 457971 h 457971"/>
              <a:gd name="connsiteX4" fmla="*/ 329578 w 1158833"/>
              <a:gd name="connsiteY4" fmla="*/ 420901 h 457971"/>
              <a:gd name="connsiteX5" fmla="*/ 114622 w 1158833"/>
              <a:gd name="connsiteY5" fmla="*/ 386340 h 457971"/>
              <a:gd name="connsiteX6" fmla="*/ 1546 w 1158833"/>
              <a:gd name="connsiteY6" fmla="*/ 334081 h 457971"/>
              <a:gd name="connsiteX7" fmla="*/ 0 w 1158833"/>
              <a:gd name="connsiteY7" fmla="*/ 195646 h 457971"/>
              <a:gd name="connsiteX8" fmla="*/ 458745 w 1158833"/>
              <a:gd name="connsiteY8" fmla="*/ 707 h 457971"/>
              <a:gd name="connsiteX9" fmla="*/ 1158833 w 1158833"/>
              <a:gd name="connsiteY9" fmla="*/ 72144 h 457971"/>
              <a:gd name="connsiteX10" fmla="*/ 1157739 w 1158833"/>
              <a:gd name="connsiteY10" fmla="*/ 359245 h 457971"/>
              <a:gd name="connsiteX0" fmla="*/ 1156195 w 1157289"/>
              <a:gd name="connsiteY0" fmla="*/ 359312 h 458038"/>
              <a:gd name="connsiteX1" fmla="*/ 983844 w 1157289"/>
              <a:gd name="connsiteY1" fmla="*/ 445359 h 458038"/>
              <a:gd name="connsiteX2" fmla="*/ 741472 w 1157289"/>
              <a:gd name="connsiteY2" fmla="*/ 435835 h 458038"/>
              <a:gd name="connsiteX3" fmla="*/ 699638 w 1157289"/>
              <a:gd name="connsiteY3" fmla="*/ 458038 h 458038"/>
              <a:gd name="connsiteX4" fmla="*/ 328034 w 1157289"/>
              <a:gd name="connsiteY4" fmla="*/ 420968 h 458038"/>
              <a:gd name="connsiteX5" fmla="*/ 113078 w 1157289"/>
              <a:gd name="connsiteY5" fmla="*/ 386407 h 458038"/>
              <a:gd name="connsiteX6" fmla="*/ 2 w 1157289"/>
              <a:gd name="connsiteY6" fmla="*/ 334148 h 458038"/>
              <a:gd name="connsiteX7" fmla="*/ 188956 w 1157289"/>
              <a:gd name="connsiteY7" fmla="*/ 174282 h 458038"/>
              <a:gd name="connsiteX8" fmla="*/ 457201 w 1157289"/>
              <a:gd name="connsiteY8" fmla="*/ 774 h 458038"/>
              <a:gd name="connsiteX9" fmla="*/ 1157289 w 1157289"/>
              <a:gd name="connsiteY9" fmla="*/ 72211 h 458038"/>
              <a:gd name="connsiteX10" fmla="*/ 1156195 w 1157289"/>
              <a:gd name="connsiteY10" fmla="*/ 359312 h 458038"/>
              <a:gd name="connsiteX0" fmla="*/ 1156195 w 1157289"/>
              <a:gd name="connsiteY0" fmla="*/ 359312 h 458038"/>
              <a:gd name="connsiteX1" fmla="*/ 983844 w 1157289"/>
              <a:gd name="connsiteY1" fmla="*/ 445359 h 458038"/>
              <a:gd name="connsiteX2" fmla="*/ 741472 w 1157289"/>
              <a:gd name="connsiteY2" fmla="*/ 435835 h 458038"/>
              <a:gd name="connsiteX3" fmla="*/ 699638 w 1157289"/>
              <a:gd name="connsiteY3" fmla="*/ 458038 h 458038"/>
              <a:gd name="connsiteX4" fmla="*/ 328034 w 1157289"/>
              <a:gd name="connsiteY4" fmla="*/ 420968 h 458038"/>
              <a:gd name="connsiteX5" fmla="*/ 2 w 1157289"/>
              <a:gd name="connsiteY5" fmla="*/ 334148 h 458038"/>
              <a:gd name="connsiteX6" fmla="*/ 188956 w 1157289"/>
              <a:gd name="connsiteY6" fmla="*/ 174282 h 458038"/>
              <a:gd name="connsiteX7" fmla="*/ 457201 w 1157289"/>
              <a:gd name="connsiteY7" fmla="*/ 774 h 458038"/>
              <a:gd name="connsiteX8" fmla="*/ 1157289 w 1157289"/>
              <a:gd name="connsiteY8" fmla="*/ 72211 h 458038"/>
              <a:gd name="connsiteX9" fmla="*/ 1156195 w 1157289"/>
              <a:gd name="connsiteY9" fmla="*/ 359312 h 458038"/>
              <a:gd name="connsiteX0" fmla="*/ 1156195 w 1157289"/>
              <a:gd name="connsiteY0" fmla="*/ 359312 h 458038"/>
              <a:gd name="connsiteX1" fmla="*/ 983844 w 1157289"/>
              <a:gd name="connsiteY1" fmla="*/ 445359 h 458038"/>
              <a:gd name="connsiteX2" fmla="*/ 741472 w 1157289"/>
              <a:gd name="connsiteY2" fmla="*/ 435835 h 458038"/>
              <a:gd name="connsiteX3" fmla="*/ 699638 w 1157289"/>
              <a:gd name="connsiteY3" fmla="*/ 458038 h 458038"/>
              <a:gd name="connsiteX4" fmla="*/ 2 w 1157289"/>
              <a:gd name="connsiteY4" fmla="*/ 334148 h 458038"/>
              <a:gd name="connsiteX5" fmla="*/ 188956 w 1157289"/>
              <a:gd name="connsiteY5" fmla="*/ 174282 h 458038"/>
              <a:gd name="connsiteX6" fmla="*/ 457201 w 1157289"/>
              <a:gd name="connsiteY6" fmla="*/ 774 h 458038"/>
              <a:gd name="connsiteX7" fmla="*/ 1157289 w 1157289"/>
              <a:gd name="connsiteY7" fmla="*/ 72211 h 458038"/>
              <a:gd name="connsiteX8" fmla="*/ 1156195 w 1157289"/>
              <a:gd name="connsiteY8" fmla="*/ 359312 h 458038"/>
              <a:gd name="connsiteX0" fmla="*/ 1156195 w 1157289"/>
              <a:gd name="connsiteY0" fmla="*/ 359312 h 445359"/>
              <a:gd name="connsiteX1" fmla="*/ 983844 w 1157289"/>
              <a:gd name="connsiteY1" fmla="*/ 445359 h 445359"/>
              <a:gd name="connsiteX2" fmla="*/ 741472 w 1157289"/>
              <a:gd name="connsiteY2" fmla="*/ 435835 h 445359"/>
              <a:gd name="connsiteX3" fmla="*/ 2 w 1157289"/>
              <a:gd name="connsiteY3" fmla="*/ 334148 h 445359"/>
              <a:gd name="connsiteX4" fmla="*/ 188956 w 1157289"/>
              <a:gd name="connsiteY4" fmla="*/ 174282 h 445359"/>
              <a:gd name="connsiteX5" fmla="*/ 457201 w 1157289"/>
              <a:gd name="connsiteY5" fmla="*/ 774 h 445359"/>
              <a:gd name="connsiteX6" fmla="*/ 1157289 w 1157289"/>
              <a:gd name="connsiteY6" fmla="*/ 72211 h 445359"/>
              <a:gd name="connsiteX7" fmla="*/ 1156195 w 1157289"/>
              <a:gd name="connsiteY7" fmla="*/ 359312 h 445359"/>
              <a:gd name="connsiteX0" fmla="*/ 1156195 w 1157289"/>
              <a:gd name="connsiteY0" fmla="*/ 359312 h 445359"/>
              <a:gd name="connsiteX1" fmla="*/ 983844 w 1157289"/>
              <a:gd name="connsiteY1" fmla="*/ 445359 h 445359"/>
              <a:gd name="connsiteX2" fmla="*/ 2 w 1157289"/>
              <a:gd name="connsiteY2" fmla="*/ 334148 h 445359"/>
              <a:gd name="connsiteX3" fmla="*/ 188956 w 1157289"/>
              <a:gd name="connsiteY3" fmla="*/ 174282 h 445359"/>
              <a:gd name="connsiteX4" fmla="*/ 457201 w 1157289"/>
              <a:gd name="connsiteY4" fmla="*/ 774 h 445359"/>
              <a:gd name="connsiteX5" fmla="*/ 1157289 w 1157289"/>
              <a:gd name="connsiteY5" fmla="*/ 72211 h 445359"/>
              <a:gd name="connsiteX6" fmla="*/ 1156195 w 1157289"/>
              <a:gd name="connsiteY6" fmla="*/ 359312 h 445359"/>
              <a:gd name="connsiteX0" fmla="*/ 967239 w 968333"/>
              <a:gd name="connsiteY0" fmla="*/ 359312 h 445359"/>
              <a:gd name="connsiteX1" fmla="*/ 794888 w 968333"/>
              <a:gd name="connsiteY1" fmla="*/ 445359 h 445359"/>
              <a:gd name="connsiteX2" fmla="*/ 203952 w 968333"/>
              <a:gd name="connsiteY2" fmla="*/ 419873 h 445359"/>
              <a:gd name="connsiteX3" fmla="*/ 0 w 968333"/>
              <a:gd name="connsiteY3" fmla="*/ 174282 h 445359"/>
              <a:gd name="connsiteX4" fmla="*/ 268245 w 968333"/>
              <a:gd name="connsiteY4" fmla="*/ 774 h 445359"/>
              <a:gd name="connsiteX5" fmla="*/ 968333 w 968333"/>
              <a:gd name="connsiteY5" fmla="*/ 72211 h 445359"/>
              <a:gd name="connsiteX6" fmla="*/ 967239 w 968333"/>
              <a:gd name="connsiteY6" fmla="*/ 359312 h 445359"/>
              <a:gd name="connsiteX0" fmla="*/ 815268 w 816362"/>
              <a:gd name="connsiteY0" fmla="*/ 358538 h 444585"/>
              <a:gd name="connsiteX1" fmla="*/ 642917 w 816362"/>
              <a:gd name="connsiteY1" fmla="*/ 444585 h 444585"/>
              <a:gd name="connsiteX2" fmla="*/ 51981 w 816362"/>
              <a:gd name="connsiteY2" fmla="*/ 419099 h 444585"/>
              <a:gd name="connsiteX3" fmla="*/ 116274 w 816362"/>
              <a:gd name="connsiteY3" fmla="*/ 0 h 444585"/>
              <a:gd name="connsiteX4" fmla="*/ 816362 w 816362"/>
              <a:gd name="connsiteY4" fmla="*/ 71437 h 444585"/>
              <a:gd name="connsiteX5" fmla="*/ 815268 w 816362"/>
              <a:gd name="connsiteY5" fmla="*/ 358538 h 444585"/>
              <a:gd name="connsiteX0" fmla="*/ 815268 w 816362"/>
              <a:gd name="connsiteY0" fmla="*/ 358538 h 444585"/>
              <a:gd name="connsiteX1" fmla="*/ 642917 w 816362"/>
              <a:gd name="connsiteY1" fmla="*/ 444585 h 444585"/>
              <a:gd name="connsiteX2" fmla="*/ 51981 w 816362"/>
              <a:gd name="connsiteY2" fmla="*/ 419099 h 444585"/>
              <a:gd name="connsiteX3" fmla="*/ 116274 w 816362"/>
              <a:gd name="connsiteY3" fmla="*/ 0 h 444585"/>
              <a:gd name="connsiteX4" fmla="*/ 816362 w 816362"/>
              <a:gd name="connsiteY4" fmla="*/ 71437 h 444585"/>
              <a:gd name="connsiteX5" fmla="*/ 815268 w 816362"/>
              <a:gd name="connsiteY5" fmla="*/ 358538 h 444585"/>
              <a:gd name="connsiteX0" fmla="*/ 815268 w 816362"/>
              <a:gd name="connsiteY0" fmla="*/ 358538 h 444585"/>
              <a:gd name="connsiteX1" fmla="*/ 642917 w 816362"/>
              <a:gd name="connsiteY1" fmla="*/ 444585 h 444585"/>
              <a:gd name="connsiteX2" fmla="*/ 51981 w 816362"/>
              <a:gd name="connsiteY2" fmla="*/ 419099 h 444585"/>
              <a:gd name="connsiteX3" fmla="*/ 116274 w 816362"/>
              <a:gd name="connsiteY3" fmla="*/ 0 h 444585"/>
              <a:gd name="connsiteX4" fmla="*/ 816362 w 816362"/>
              <a:gd name="connsiteY4" fmla="*/ 71437 h 444585"/>
              <a:gd name="connsiteX5" fmla="*/ 815268 w 816362"/>
              <a:gd name="connsiteY5" fmla="*/ 358538 h 444585"/>
              <a:gd name="connsiteX0" fmla="*/ 773575 w 774669"/>
              <a:gd name="connsiteY0" fmla="*/ 358538 h 444585"/>
              <a:gd name="connsiteX1" fmla="*/ 601224 w 774669"/>
              <a:gd name="connsiteY1" fmla="*/ 444585 h 444585"/>
              <a:gd name="connsiteX2" fmla="*/ 10288 w 774669"/>
              <a:gd name="connsiteY2" fmla="*/ 419099 h 444585"/>
              <a:gd name="connsiteX3" fmla="*/ 74581 w 774669"/>
              <a:gd name="connsiteY3" fmla="*/ 0 h 444585"/>
              <a:gd name="connsiteX4" fmla="*/ 774669 w 774669"/>
              <a:gd name="connsiteY4" fmla="*/ 71437 h 444585"/>
              <a:gd name="connsiteX5" fmla="*/ 773575 w 774669"/>
              <a:gd name="connsiteY5" fmla="*/ 358538 h 444585"/>
              <a:gd name="connsiteX0" fmla="*/ 763287 w 764381"/>
              <a:gd name="connsiteY0" fmla="*/ 358538 h 444585"/>
              <a:gd name="connsiteX1" fmla="*/ 590936 w 764381"/>
              <a:gd name="connsiteY1" fmla="*/ 444585 h 444585"/>
              <a:gd name="connsiteX2" fmla="*/ 0 w 764381"/>
              <a:gd name="connsiteY2" fmla="*/ 419099 h 444585"/>
              <a:gd name="connsiteX3" fmla="*/ 64293 w 764381"/>
              <a:gd name="connsiteY3" fmla="*/ 0 h 444585"/>
              <a:gd name="connsiteX4" fmla="*/ 764381 w 764381"/>
              <a:gd name="connsiteY4" fmla="*/ 71437 h 444585"/>
              <a:gd name="connsiteX5" fmla="*/ 763287 w 764381"/>
              <a:gd name="connsiteY5" fmla="*/ 358538 h 444585"/>
              <a:gd name="connsiteX0" fmla="*/ 763287 w 764381"/>
              <a:gd name="connsiteY0" fmla="*/ 358538 h 458872"/>
              <a:gd name="connsiteX1" fmla="*/ 564742 w 764381"/>
              <a:gd name="connsiteY1" fmla="*/ 458872 h 458872"/>
              <a:gd name="connsiteX2" fmla="*/ 0 w 764381"/>
              <a:gd name="connsiteY2" fmla="*/ 419099 h 458872"/>
              <a:gd name="connsiteX3" fmla="*/ 64293 w 764381"/>
              <a:gd name="connsiteY3" fmla="*/ 0 h 458872"/>
              <a:gd name="connsiteX4" fmla="*/ 764381 w 764381"/>
              <a:gd name="connsiteY4" fmla="*/ 71437 h 458872"/>
              <a:gd name="connsiteX5" fmla="*/ 763287 w 764381"/>
              <a:gd name="connsiteY5" fmla="*/ 358538 h 458872"/>
              <a:gd name="connsiteX0" fmla="*/ 763287 w 764381"/>
              <a:gd name="connsiteY0" fmla="*/ 358538 h 458872"/>
              <a:gd name="connsiteX1" fmla="*/ 564742 w 764381"/>
              <a:gd name="connsiteY1" fmla="*/ 458872 h 458872"/>
              <a:gd name="connsiteX2" fmla="*/ 0 w 764381"/>
              <a:gd name="connsiteY2" fmla="*/ 419099 h 458872"/>
              <a:gd name="connsiteX3" fmla="*/ 64293 w 764381"/>
              <a:gd name="connsiteY3" fmla="*/ 0 h 458872"/>
              <a:gd name="connsiteX4" fmla="*/ 764381 w 764381"/>
              <a:gd name="connsiteY4" fmla="*/ 71437 h 458872"/>
              <a:gd name="connsiteX5" fmla="*/ 763287 w 764381"/>
              <a:gd name="connsiteY5" fmla="*/ 358538 h 458872"/>
              <a:gd name="connsiteX0" fmla="*/ 763287 w 764381"/>
              <a:gd name="connsiteY0" fmla="*/ 358538 h 458872"/>
              <a:gd name="connsiteX1" fmla="*/ 564742 w 764381"/>
              <a:gd name="connsiteY1" fmla="*/ 458872 h 458872"/>
              <a:gd name="connsiteX2" fmla="*/ 0 w 764381"/>
              <a:gd name="connsiteY2" fmla="*/ 419099 h 458872"/>
              <a:gd name="connsiteX3" fmla="*/ 64293 w 764381"/>
              <a:gd name="connsiteY3" fmla="*/ 0 h 458872"/>
              <a:gd name="connsiteX4" fmla="*/ 764381 w 764381"/>
              <a:gd name="connsiteY4" fmla="*/ 71437 h 458872"/>
              <a:gd name="connsiteX5" fmla="*/ 763287 w 764381"/>
              <a:gd name="connsiteY5" fmla="*/ 358538 h 458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4381" h="458872">
                <a:moveTo>
                  <a:pt x="763287" y="358538"/>
                </a:moveTo>
                <a:cubicBezTo>
                  <a:pt x="674880" y="400714"/>
                  <a:pt x="650767" y="421458"/>
                  <a:pt x="564742" y="458872"/>
                </a:cubicBezTo>
                <a:lnTo>
                  <a:pt x="0" y="419099"/>
                </a:lnTo>
                <a:cubicBezTo>
                  <a:pt x="14620" y="292615"/>
                  <a:pt x="36909" y="181769"/>
                  <a:pt x="64293" y="0"/>
                </a:cubicBezTo>
                <a:lnTo>
                  <a:pt x="764381" y="71437"/>
                </a:lnTo>
                <a:cubicBezTo>
                  <a:pt x="764016" y="167137"/>
                  <a:pt x="763652" y="262838"/>
                  <a:pt x="763287" y="358538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 rot="6185055">
            <a:off x="2091477" y="4377317"/>
            <a:ext cx="815205" cy="396592"/>
          </a:xfrm>
          <a:custGeom>
            <a:avLst/>
            <a:gdLst>
              <a:gd name="connsiteX0" fmla="*/ 926757 w 926757"/>
              <a:gd name="connsiteY0" fmla="*/ 111211 h 271849"/>
              <a:gd name="connsiteX1" fmla="*/ 902044 w 926757"/>
              <a:gd name="connsiteY1" fmla="*/ 185352 h 271849"/>
              <a:gd name="connsiteX2" fmla="*/ 654909 w 926757"/>
              <a:gd name="connsiteY2" fmla="*/ 185352 h 271849"/>
              <a:gd name="connsiteX3" fmla="*/ 617838 w 926757"/>
              <a:gd name="connsiteY3" fmla="*/ 271849 h 271849"/>
              <a:gd name="connsiteX4" fmla="*/ 222422 w 926757"/>
              <a:gd name="connsiteY4" fmla="*/ 234779 h 271849"/>
              <a:gd name="connsiteX5" fmla="*/ 74141 w 926757"/>
              <a:gd name="connsiteY5" fmla="*/ 135925 h 271849"/>
              <a:gd name="connsiteX6" fmla="*/ 74141 w 926757"/>
              <a:gd name="connsiteY6" fmla="*/ 135925 h 271849"/>
              <a:gd name="connsiteX7" fmla="*/ 0 w 926757"/>
              <a:gd name="connsiteY7" fmla="*/ 0 h 271849"/>
              <a:gd name="connsiteX8" fmla="*/ 926757 w 926757"/>
              <a:gd name="connsiteY8" fmla="*/ 111211 h 271849"/>
              <a:gd name="connsiteX0" fmla="*/ 1019626 w 1019626"/>
              <a:gd name="connsiteY0" fmla="*/ 144549 h 305187"/>
              <a:gd name="connsiteX1" fmla="*/ 994913 w 1019626"/>
              <a:gd name="connsiteY1" fmla="*/ 218690 h 305187"/>
              <a:gd name="connsiteX2" fmla="*/ 747778 w 1019626"/>
              <a:gd name="connsiteY2" fmla="*/ 218690 h 305187"/>
              <a:gd name="connsiteX3" fmla="*/ 710707 w 1019626"/>
              <a:gd name="connsiteY3" fmla="*/ 305187 h 305187"/>
              <a:gd name="connsiteX4" fmla="*/ 315291 w 1019626"/>
              <a:gd name="connsiteY4" fmla="*/ 268117 h 305187"/>
              <a:gd name="connsiteX5" fmla="*/ 167010 w 1019626"/>
              <a:gd name="connsiteY5" fmla="*/ 169263 h 305187"/>
              <a:gd name="connsiteX6" fmla="*/ 167010 w 1019626"/>
              <a:gd name="connsiteY6" fmla="*/ 169263 h 305187"/>
              <a:gd name="connsiteX7" fmla="*/ 0 w 1019626"/>
              <a:gd name="connsiteY7" fmla="*/ 0 h 305187"/>
              <a:gd name="connsiteX8" fmla="*/ 1019626 w 1019626"/>
              <a:gd name="connsiteY8" fmla="*/ 144549 h 305187"/>
              <a:gd name="connsiteX0" fmla="*/ 1019626 w 1019626"/>
              <a:gd name="connsiteY0" fmla="*/ 144549 h 305187"/>
              <a:gd name="connsiteX1" fmla="*/ 994913 w 1019626"/>
              <a:gd name="connsiteY1" fmla="*/ 218690 h 305187"/>
              <a:gd name="connsiteX2" fmla="*/ 747778 w 1019626"/>
              <a:gd name="connsiteY2" fmla="*/ 218690 h 305187"/>
              <a:gd name="connsiteX3" fmla="*/ 710707 w 1019626"/>
              <a:gd name="connsiteY3" fmla="*/ 305187 h 305187"/>
              <a:gd name="connsiteX4" fmla="*/ 315291 w 1019626"/>
              <a:gd name="connsiteY4" fmla="*/ 268117 h 305187"/>
              <a:gd name="connsiteX5" fmla="*/ 167010 w 1019626"/>
              <a:gd name="connsiteY5" fmla="*/ 169263 h 305187"/>
              <a:gd name="connsiteX6" fmla="*/ 167010 w 1019626"/>
              <a:gd name="connsiteY6" fmla="*/ 169263 h 305187"/>
              <a:gd name="connsiteX7" fmla="*/ 0 w 1019626"/>
              <a:gd name="connsiteY7" fmla="*/ 0 h 305187"/>
              <a:gd name="connsiteX8" fmla="*/ 284914 w 1019626"/>
              <a:gd name="connsiteY8" fmla="*/ 28898 h 305187"/>
              <a:gd name="connsiteX9" fmla="*/ 1019626 w 1019626"/>
              <a:gd name="connsiteY9" fmla="*/ 144549 h 305187"/>
              <a:gd name="connsiteX0" fmla="*/ 1019626 w 1019626"/>
              <a:gd name="connsiteY0" fmla="*/ 144549 h 305187"/>
              <a:gd name="connsiteX1" fmla="*/ 994913 w 1019626"/>
              <a:gd name="connsiteY1" fmla="*/ 218690 h 305187"/>
              <a:gd name="connsiteX2" fmla="*/ 747778 w 1019626"/>
              <a:gd name="connsiteY2" fmla="*/ 218690 h 305187"/>
              <a:gd name="connsiteX3" fmla="*/ 710707 w 1019626"/>
              <a:gd name="connsiteY3" fmla="*/ 305187 h 305187"/>
              <a:gd name="connsiteX4" fmla="*/ 315291 w 1019626"/>
              <a:gd name="connsiteY4" fmla="*/ 268117 h 305187"/>
              <a:gd name="connsiteX5" fmla="*/ 167010 w 1019626"/>
              <a:gd name="connsiteY5" fmla="*/ 169263 h 305187"/>
              <a:gd name="connsiteX6" fmla="*/ 167010 w 1019626"/>
              <a:gd name="connsiteY6" fmla="*/ 169263 h 305187"/>
              <a:gd name="connsiteX7" fmla="*/ 0 w 1019626"/>
              <a:gd name="connsiteY7" fmla="*/ 0 h 305187"/>
              <a:gd name="connsiteX8" fmla="*/ 284914 w 1019626"/>
              <a:gd name="connsiteY8" fmla="*/ 28898 h 305187"/>
              <a:gd name="connsiteX9" fmla="*/ 282533 w 1019626"/>
              <a:gd name="connsiteY9" fmla="*/ 131292 h 305187"/>
              <a:gd name="connsiteX10" fmla="*/ 1019626 w 1019626"/>
              <a:gd name="connsiteY10" fmla="*/ 144549 h 305187"/>
              <a:gd name="connsiteX0" fmla="*/ 1019626 w 1019626"/>
              <a:gd name="connsiteY0" fmla="*/ 144549 h 305187"/>
              <a:gd name="connsiteX1" fmla="*/ 994913 w 1019626"/>
              <a:gd name="connsiteY1" fmla="*/ 218690 h 305187"/>
              <a:gd name="connsiteX2" fmla="*/ 747778 w 1019626"/>
              <a:gd name="connsiteY2" fmla="*/ 218690 h 305187"/>
              <a:gd name="connsiteX3" fmla="*/ 710707 w 1019626"/>
              <a:gd name="connsiteY3" fmla="*/ 305187 h 305187"/>
              <a:gd name="connsiteX4" fmla="*/ 315291 w 1019626"/>
              <a:gd name="connsiteY4" fmla="*/ 268117 h 305187"/>
              <a:gd name="connsiteX5" fmla="*/ 167010 w 1019626"/>
              <a:gd name="connsiteY5" fmla="*/ 169263 h 305187"/>
              <a:gd name="connsiteX6" fmla="*/ 167010 w 1019626"/>
              <a:gd name="connsiteY6" fmla="*/ 169263 h 305187"/>
              <a:gd name="connsiteX7" fmla="*/ 0 w 1019626"/>
              <a:gd name="connsiteY7" fmla="*/ 0 h 305187"/>
              <a:gd name="connsiteX8" fmla="*/ 284914 w 1019626"/>
              <a:gd name="connsiteY8" fmla="*/ 28898 h 305187"/>
              <a:gd name="connsiteX9" fmla="*/ 282533 w 1019626"/>
              <a:gd name="connsiteY9" fmla="*/ 131292 h 305187"/>
              <a:gd name="connsiteX10" fmla="*/ 1019626 w 1019626"/>
              <a:gd name="connsiteY10" fmla="*/ 144549 h 305187"/>
              <a:gd name="connsiteX0" fmla="*/ 1019626 w 1019626"/>
              <a:gd name="connsiteY0" fmla="*/ 144549 h 305187"/>
              <a:gd name="connsiteX1" fmla="*/ 994913 w 1019626"/>
              <a:gd name="connsiteY1" fmla="*/ 218690 h 305187"/>
              <a:gd name="connsiteX2" fmla="*/ 747778 w 1019626"/>
              <a:gd name="connsiteY2" fmla="*/ 218690 h 305187"/>
              <a:gd name="connsiteX3" fmla="*/ 710707 w 1019626"/>
              <a:gd name="connsiteY3" fmla="*/ 305187 h 305187"/>
              <a:gd name="connsiteX4" fmla="*/ 315291 w 1019626"/>
              <a:gd name="connsiteY4" fmla="*/ 268117 h 305187"/>
              <a:gd name="connsiteX5" fmla="*/ 167010 w 1019626"/>
              <a:gd name="connsiteY5" fmla="*/ 169263 h 305187"/>
              <a:gd name="connsiteX6" fmla="*/ 167010 w 1019626"/>
              <a:gd name="connsiteY6" fmla="*/ 169263 h 305187"/>
              <a:gd name="connsiteX7" fmla="*/ 0 w 1019626"/>
              <a:gd name="connsiteY7" fmla="*/ 0 h 305187"/>
              <a:gd name="connsiteX8" fmla="*/ 284914 w 1019626"/>
              <a:gd name="connsiteY8" fmla="*/ 28898 h 305187"/>
              <a:gd name="connsiteX9" fmla="*/ 282533 w 1019626"/>
              <a:gd name="connsiteY9" fmla="*/ 131292 h 305187"/>
              <a:gd name="connsiteX10" fmla="*/ 1019626 w 1019626"/>
              <a:gd name="connsiteY10" fmla="*/ 144549 h 305187"/>
              <a:gd name="connsiteX0" fmla="*/ 1019626 w 1019626"/>
              <a:gd name="connsiteY0" fmla="*/ 144549 h 305187"/>
              <a:gd name="connsiteX1" fmla="*/ 994913 w 1019626"/>
              <a:gd name="connsiteY1" fmla="*/ 218690 h 305187"/>
              <a:gd name="connsiteX2" fmla="*/ 747778 w 1019626"/>
              <a:gd name="connsiteY2" fmla="*/ 218690 h 305187"/>
              <a:gd name="connsiteX3" fmla="*/ 710707 w 1019626"/>
              <a:gd name="connsiteY3" fmla="*/ 305187 h 305187"/>
              <a:gd name="connsiteX4" fmla="*/ 315291 w 1019626"/>
              <a:gd name="connsiteY4" fmla="*/ 268117 h 305187"/>
              <a:gd name="connsiteX5" fmla="*/ 167010 w 1019626"/>
              <a:gd name="connsiteY5" fmla="*/ 169263 h 305187"/>
              <a:gd name="connsiteX6" fmla="*/ 167010 w 1019626"/>
              <a:gd name="connsiteY6" fmla="*/ 169263 h 305187"/>
              <a:gd name="connsiteX7" fmla="*/ 0 w 1019626"/>
              <a:gd name="connsiteY7" fmla="*/ 0 h 305187"/>
              <a:gd name="connsiteX8" fmla="*/ 284914 w 1019626"/>
              <a:gd name="connsiteY8" fmla="*/ 28898 h 305187"/>
              <a:gd name="connsiteX9" fmla="*/ 282533 w 1019626"/>
              <a:gd name="connsiteY9" fmla="*/ 131292 h 305187"/>
              <a:gd name="connsiteX10" fmla="*/ 1019626 w 1019626"/>
              <a:gd name="connsiteY10" fmla="*/ 144549 h 305187"/>
              <a:gd name="connsiteX0" fmla="*/ 562426 w 994913"/>
              <a:gd name="connsiteY0" fmla="*/ 165980 h 305187"/>
              <a:gd name="connsiteX1" fmla="*/ 994913 w 994913"/>
              <a:gd name="connsiteY1" fmla="*/ 218690 h 305187"/>
              <a:gd name="connsiteX2" fmla="*/ 747778 w 994913"/>
              <a:gd name="connsiteY2" fmla="*/ 218690 h 305187"/>
              <a:gd name="connsiteX3" fmla="*/ 710707 w 994913"/>
              <a:gd name="connsiteY3" fmla="*/ 305187 h 305187"/>
              <a:gd name="connsiteX4" fmla="*/ 315291 w 994913"/>
              <a:gd name="connsiteY4" fmla="*/ 268117 h 305187"/>
              <a:gd name="connsiteX5" fmla="*/ 167010 w 994913"/>
              <a:gd name="connsiteY5" fmla="*/ 169263 h 305187"/>
              <a:gd name="connsiteX6" fmla="*/ 167010 w 994913"/>
              <a:gd name="connsiteY6" fmla="*/ 169263 h 305187"/>
              <a:gd name="connsiteX7" fmla="*/ 0 w 994913"/>
              <a:gd name="connsiteY7" fmla="*/ 0 h 305187"/>
              <a:gd name="connsiteX8" fmla="*/ 284914 w 994913"/>
              <a:gd name="connsiteY8" fmla="*/ 28898 h 305187"/>
              <a:gd name="connsiteX9" fmla="*/ 282533 w 994913"/>
              <a:gd name="connsiteY9" fmla="*/ 131292 h 305187"/>
              <a:gd name="connsiteX10" fmla="*/ 562426 w 994913"/>
              <a:gd name="connsiteY10" fmla="*/ 165980 h 305187"/>
              <a:gd name="connsiteX0" fmla="*/ 986289 w 994913"/>
              <a:gd name="connsiteY0" fmla="*/ 187411 h 305187"/>
              <a:gd name="connsiteX1" fmla="*/ 994913 w 994913"/>
              <a:gd name="connsiteY1" fmla="*/ 218690 h 305187"/>
              <a:gd name="connsiteX2" fmla="*/ 747778 w 994913"/>
              <a:gd name="connsiteY2" fmla="*/ 218690 h 305187"/>
              <a:gd name="connsiteX3" fmla="*/ 710707 w 994913"/>
              <a:gd name="connsiteY3" fmla="*/ 305187 h 305187"/>
              <a:gd name="connsiteX4" fmla="*/ 315291 w 994913"/>
              <a:gd name="connsiteY4" fmla="*/ 268117 h 305187"/>
              <a:gd name="connsiteX5" fmla="*/ 167010 w 994913"/>
              <a:gd name="connsiteY5" fmla="*/ 169263 h 305187"/>
              <a:gd name="connsiteX6" fmla="*/ 167010 w 994913"/>
              <a:gd name="connsiteY6" fmla="*/ 169263 h 305187"/>
              <a:gd name="connsiteX7" fmla="*/ 0 w 994913"/>
              <a:gd name="connsiteY7" fmla="*/ 0 h 305187"/>
              <a:gd name="connsiteX8" fmla="*/ 284914 w 994913"/>
              <a:gd name="connsiteY8" fmla="*/ 28898 h 305187"/>
              <a:gd name="connsiteX9" fmla="*/ 282533 w 994913"/>
              <a:gd name="connsiteY9" fmla="*/ 131292 h 305187"/>
              <a:gd name="connsiteX10" fmla="*/ 986289 w 994913"/>
              <a:gd name="connsiteY10" fmla="*/ 187411 h 305187"/>
              <a:gd name="connsiteX0" fmla="*/ 986289 w 986289"/>
              <a:gd name="connsiteY0" fmla="*/ 187411 h 305187"/>
              <a:gd name="connsiteX1" fmla="*/ 985388 w 986289"/>
              <a:gd name="connsiteY1" fmla="*/ 249646 h 305187"/>
              <a:gd name="connsiteX2" fmla="*/ 747778 w 986289"/>
              <a:gd name="connsiteY2" fmla="*/ 218690 h 305187"/>
              <a:gd name="connsiteX3" fmla="*/ 710707 w 986289"/>
              <a:gd name="connsiteY3" fmla="*/ 305187 h 305187"/>
              <a:gd name="connsiteX4" fmla="*/ 315291 w 986289"/>
              <a:gd name="connsiteY4" fmla="*/ 268117 h 305187"/>
              <a:gd name="connsiteX5" fmla="*/ 167010 w 986289"/>
              <a:gd name="connsiteY5" fmla="*/ 169263 h 305187"/>
              <a:gd name="connsiteX6" fmla="*/ 167010 w 986289"/>
              <a:gd name="connsiteY6" fmla="*/ 169263 h 305187"/>
              <a:gd name="connsiteX7" fmla="*/ 0 w 986289"/>
              <a:gd name="connsiteY7" fmla="*/ 0 h 305187"/>
              <a:gd name="connsiteX8" fmla="*/ 284914 w 986289"/>
              <a:gd name="connsiteY8" fmla="*/ 28898 h 305187"/>
              <a:gd name="connsiteX9" fmla="*/ 282533 w 986289"/>
              <a:gd name="connsiteY9" fmla="*/ 131292 h 305187"/>
              <a:gd name="connsiteX10" fmla="*/ 986289 w 986289"/>
              <a:gd name="connsiteY10" fmla="*/ 187411 h 305187"/>
              <a:gd name="connsiteX0" fmla="*/ 986289 w 986289"/>
              <a:gd name="connsiteY0" fmla="*/ 187411 h 305187"/>
              <a:gd name="connsiteX1" fmla="*/ 985388 w 986289"/>
              <a:gd name="connsiteY1" fmla="*/ 249646 h 305187"/>
              <a:gd name="connsiteX2" fmla="*/ 743016 w 986289"/>
              <a:gd name="connsiteY2" fmla="*/ 240122 h 305187"/>
              <a:gd name="connsiteX3" fmla="*/ 710707 w 986289"/>
              <a:gd name="connsiteY3" fmla="*/ 305187 h 305187"/>
              <a:gd name="connsiteX4" fmla="*/ 315291 w 986289"/>
              <a:gd name="connsiteY4" fmla="*/ 268117 h 305187"/>
              <a:gd name="connsiteX5" fmla="*/ 167010 w 986289"/>
              <a:gd name="connsiteY5" fmla="*/ 169263 h 305187"/>
              <a:gd name="connsiteX6" fmla="*/ 167010 w 986289"/>
              <a:gd name="connsiteY6" fmla="*/ 169263 h 305187"/>
              <a:gd name="connsiteX7" fmla="*/ 0 w 986289"/>
              <a:gd name="connsiteY7" fmla="*/ 0 h 305187"/>
              <a:gd name="connsiteX8" fmla="*/ 284914 w 986289"/>
              <a:gd name="connsiteY8" fmla="*/ 28898 h 305187"/>
              <a:gd name="connsiteX9" fmla="*/ 282533 w 986289"/>
              <a:gd name="connsiteY9" fmla="*/ 131292 h 305187"/>
              <a:gd name="connsiteX10" fmla="*/ 986289 w 986289"/>
              <a:gd name="connsiteY10" fmla="*/ 187411 h 305187"/>
              <a:gd name="connsiteX0" fmla="*/ 986289 w 986289"/>
              <a:gd name="connsiteY0" fmla="*/ 187411 h 268117"/>
              <a:gd name="connsiteX1" fmla="*/ 985388 w 986289"/>
              <a:gd name="connsiteY1" fmla="*/ 249646 h 268117"/>
              <a:gd name="connsiteX2" fmla="*/ 743016 w 986289"/>
              <a:gd name="connsiteY2" fmla="*/ 240122 h 268117"/>
              <a:gd name="connsiteX3" fmla="*/ 701182 w 986289"/>
              <a:gd name="connsiteY3" fmla="*/ 262325 h 268117"/>
              <a:gd name="connsiteX4" fmla="*/ 315291 w 986289"/>
              <a:gd name="connsiteY4" fmla="*/ 268117 h 268117"/>
              <a:gd name="connsiteX5" fmla="*/ 167010 w 986289"/>
              <a:gd name="connsiteY5" fmla="*/ 169263 h 268117"/>
              <a:gd name="connsiteX6" fmla="*/ 167010 w 986289"/>
              <a:gd name="connsiteY6" fmla="*/ 169263 h 268117"/>
              <a:gd name="connsiteX7" fmla="*/ 0 w 986289"/>
              <a:gd name="connsiteY7" fmla="*/ 0 h 268117"/>
              <a:gd name="connsiteX8" fmla="*/ 284914 w 986289"/>
              <a:gd name="connsiteY8" fmla="*/ 28898 h 268117"/>
              <a:gd name="connsiteX9" fmla="*/ 282533 w 986289"/>
              <a:gd name="connsiteY9" fmla="*/ 131292 h 268117"/>
              <a:gd name="connsiteX10" fmla="*/ 986289 w 986289"/>
              <a:gd name="connsiteY10" fmla="*/ 187411 h 268117"/>
              <a:gd name="connsiteX0" fmla="*/ 986289 w 986289"/>
              <a:gd name="connsiteY0" fmla="*/ 187411 h 262325"/>
              <a:gd name="connsiteX1" fmla="*/ 985388 w 986289"/>
              <a:gd name="connsiteY1" fmla="*/ 249646 h 262325"/>
              <a:gd name="connsiteX2" fmla="*/ 743016 w 986289"/>
              <a:gd name="connsiteY2" fmla="*/ 240122 h 262325"/>
              <a:gd name="connsiteX3" fmla="*/ 701182 w 986289"/>
              <a:gd name="connsiteY3" fmla="*/ 262325 h 262325"/>
              <a:gd name="connsiteX4" fmla="*/ 329578 w 986289"/>
              <a:gd name="connsiteY4" fmla="*/ 232398 h 262325"/>
              <a:gd name="connsiteX5" fmla="*/ 167010 w 986289"/>
              <a:gd name="connsiteY5" fmla="*/ 169263 h 262325"/>
              <a:gd name="connsiteX6" fmla="*/ 167010 w 986289"/>
              <a:gd name="connsiteY6" fmla="*/ 169263 h 262325"/>
              <a:gd name="connsiteX7" fmla="*/ 0 w 986289"/>
              <a:gd name="connsiteY7" fmla="*/ 0 h 262325"/>
              <a:gd name="connsiteX8" fmla="*/ 284914 w 986289"/>
              <a:gd name="connsiteY8" fmla="*/ 28898 h 262325"/>
              <a:gd name="connsiteX9" fmla="*/ 282533 w 986289"/>
              <a:gd name="connsiteY9" fmla="*/ 131292 h 262325"/>
              <a:gd name="connsiteX10" fmla="*/ 986289 w 986289"/>
              <a:gd name="connsiteY10" fmla="*/ 187411 h 262325"/>
              <a:gd name="connsiteX0" fmla="*/ 986289 w 986289"/>
              <a:gd name="connsiteY0" fmla="*/ 187411 h 262325"/>
              <a:gd name="connsiteX1" fmla="*/ 985388 w 986289"/>
              <a:gd name="connsiteY1" fmla="*/ 249646 h 262325"/>
              <a:gd name="connsiteX2" fmla="*/ 743016 w 986289"/>
              <a:gd name="connsiteY2" fmla="*/ 240122 h 262325"/>
              <a:gd name="connsiteX3" fmla="*/ 701182 w 986289"/>
              <a:gd name="connsiteY3" fmla="*/ 262325 h 262325"/>
              <a:gd name="connsiteX4" fmla="*/ 329578 w 986289"/>
              <a:gd name="connsiteY4" fmla="*/ 232398 h 262325"/>
              <a:gd name="connsiteX5" fmla="*/ 167010 w 986289"/>
              <a:gd name="connsiteY5" fmla="*/ 169263 h 262325"/>
              <a:gd name="connsiteX6" fmla="*/ 114622 w 986289"/>
              <a:gd name="connsiteY6" fmla="*/ 190694 h 262325"/>
              <a:gd name="connsiteX7" fmla="*/ 0 w 986289"/>
              <a:gd name="connsiteY7" fmla="*/ 0 h 262325"/>
              <a:gd name="connsiteX8" fmla="*/ 284914 w 986289"/>
              <a:gd name="connsiteY8" fmla="*/ 28898 h 262325"/>
              <a:gd name="connsiteX9" fmla="*/ 282533 w 986289"/>
              <a:gd name="connsiteY9" fmla="*/ 131292 h 262325"/>
              <a:gd name="connsiteX10" fmla="*/ 986289 w 986289"/>
              <a:gd name="connsiteY10" fmla="*/ 187411 h 262325"/>
              <a:gd name="connsiteX0" fmla="*/ 986289 w 986289"/>
              <a:gd name="connsiteY0" fmla="*/ 187411 h 262325"/>
              <a:gd name="connsiteX1" fmla="*/ 985388 w 986289"/>
              <a:gd name="connsiteY1" fmla="*/ 249646 h 262325"/>
              <a:gd name="connsiteX2" fmla="*/ 743016 w 986289"/>
              <a:gd name="connsiteY2" fmla="*/ 240122 h 262325"/>
              <a:gd name="connsiteX3" fmla="*/ 701182 w 986289"/>
              <a:gd name="connsiteY3" fmla="*/ 262325 h 262325"/>
              <a:gd name="connsiteX4" fmla="*/ 329578 w 986289"/>
              <a:gd name="connsiteY4" fmla="*/ 232398 h 262325"/>
              <a:gd name="connsiteX5" fmla="*/ 114622 w 986289"/>
              <a:gd name="connsiteY5" fmla="*/ 190694 h 262325"/>
              <a:gd name="connsiteX6" fmla="*/ 0 w 986289"/>
              <a:gd name="connsiteY6" fmla="*/ 0 h 262325"/>
              <a:gd name="connsiteX7" fmla="*/ 284914 w 986289"/>
              <a:gd name="connsiteY7" fmla="*/ 28898 h 262325"/>
              <a:gd name="connsiteX8" fmla="*/ 282533 w 986289"/>
              <a:gd name="connsiteY8" fmla="*/ 131292 h 262325"/>
              <a:gd name="connsiteX9" fmla="*/ 986289 w 986289"/>
              <a:gd name="connsiteY9" fmla="*/ 187411 h 262325"/>
              <a:gd name="connsiteX0" fmla="*/ 986289 w 986289"/>
              <a:gd name="connsiteY0" fmla="*/ 187411 h 262325"/>
              <a:gd name="connsiteX1" fmla="*/ 985388 w 986289"/>
              <a:gd name="connsiteY1" fmla="*/ 249646 h 262325"/>
              <a:gd name="connsiteX2" fmla="*/ 743016 w 986289"/>
              <a:gd name="connsiteY2" fmla="*/ 240122 h 262325"/>
              <a:gd name="connsiteX3" fmla="*/ 701182 w 986289"/>
              <a:gd name="connsiteY3" fmla="*/ 262325 h 262325"/>
              <a:gd name="connsiteX4" fmla="*/ 329578 w 986289"/>
              <a:gd name="connsiteY4" fmla="*/ 232398 h 262325"/>
              <a:gd name="connsiteX5" fmla="*/ 114622 w 986289"/>
              <a:gd name="connsiteY5" fmla="*/ 190694 h 262325"/>
              <a:gd name="connsiteX6" fmla="*/ 0 w 986289"/>
              <a:gd name="connsiteY6" fmla="*/ 0 h 262325"/>
              <a:gd name="connsiteX7" fmla="*/ 284914 w 986289"/>
              <a:gd name="connsiteY7" fmla="*/ 28898 h 262325"/>
              <a:gd name="connsiteX8" fmla="*/ 282533 w 986289"/>
              <a:gd name="connsiteY8" fmla="*/ 131292 h 262325"/>
              <a:gd name="connsiteX9" fmla="*/ 986289 w 986289"/>
              <a:gd name="connsiteY9" fmla="*/ 187411 h 262325"/>
              <a:gd name="connsiteX0" fmla="*/ 986289 w 986289"/>
              <a:gd name="connsiteY0" fmla="*/ 187411 h 262325"/>
              <a:gd name="connsiteX1" fmla="*/ 985388 w 986289"/>
              <a:gd name="connsiteY1" fmla="*/ 249646 h 262325"/>
              <a:gd name="connsiteX2" fmla="*/ 743016 w 986289"/>
              <a:gd name="connsiteY2" fmla="*/ 240122 h 262325"/>
              <a:gd name="connsiteX3" fmla="*/ 701182 w 986289"/>
              <a:gd name="connsiteY3" fmla="*/ 262325 h 262325"/>
              <a:gd name="connsiteX4" fmla="*/ 329578 w 986289"/>
              <a:gd name="connsiteY4" fmla="*/ 225255 h 262325"/>
              <a:gd name="connsiteX5" fmla="*/ 114622 w 986289"/>
              <a:gd name="connsiteY5" fmla="*/ 190694 h 262325"/>
              <a:gd name="connsiteX6" fmla="*/ 0 w 986289"/>
              <a:gd name="connsiteY6" fmla="*/ 0 h 262325"/>
              <a:gd name="connsiteX7" fmla="*/ 284914 w 986289"/>
              <a:gd name="connsiteY7" fmla="*/ 28898 h 262325"/>
              <a:gd name="connsiteX8" fmla="*/ 282533 w 986289"/>
              <a:gd name="connsiteY8" fmla="*/ 131292 h 262325"/>
              <a:gd name="connsiteX9" fmla="*/ 986289 w 986289"/>
              <a:gd name="connsiteY9" fmla="*/ 187411 h 262325"/>
              <a:gd name="connsiteX0" fmla="*/ 986289 w 986289"/>
              <a:gd name="connsiteY0" fmla="*/ 187411 h 262325"/>
              <a:gd name="connsiteX1" fmla="*/ 985388 w 986289"/>
              <a:gd name="connsiteY1" fmla="*/ 249646 h 262325"/>
              <a:gd name="connsiteX2" fmla="*/ 743016 w 986289"/>
              <a:gd name="connsiteY2" fmla="*/ 240122 h 262325"/>
              <a:gd name="connsiteX3" fmla="*/ 701182 w 986289"/>
              <a:gd name="connsiteY3" fmla="*/ 262325 h 262325"/>
              <a:gd name="connsiteX4" fmla="*/ 329578 w 986289"/>
              <a:gd name="connsiteY4" fmla="*/ 225255 h 262325"/>
              <a:gd name="connsiteX5" fmla="*/ 114622 w 986289"/>
              <a:gd name="connsiteY5" fmla="*/ 190694 h 262325"/>
              <a:gd name="connsiteX6" fmla="*/ 1546 w 986289"/>
              <a:gd name="connsiteY6" fmla="*/ 138435 h 262325"/>
              <a:gd name="connsiteX7" fmla="*/ 0 w 986289"/>
              <a:gd name="connsiteY7" fmla="*/ 0 h 262325"/>
              <a:gd name="connsiteX8" fmla="*/ 284914 w 986289"/>
              <a:gd name="connsiteY8" fmla="*/ 28898 h 262325"/>
              <a:gd name="connsiteX9" fmla="*/ 282533 w 986289"/>
              <a:gd name="connsiteY9" fmla="*/ 131292 h 262325"/>
              <a:gd name="connsiteX10" fmla="*/ 986289 w 986289"/>
              <a:gd name="connsiteY10" fmla="*/ 187411 h 262325"/>
              <a:gd name="connsiteX0" fmla="*/ 1157739 w 1157739"/>
              <a:gd name="connsiteY0" fmla="*/ 163599 h 262325"/>
              <a:gd name="connsiteX1" fmla="*/ 985388 w 1157739"/>
              <a:gd name="connsiteY1" fmla="*/ 249646 h 262325"/>
              <a:gd name="connsiteX2" fmla="*/ 743016 w 1157739"/>
              <a:gd name="connsiteY2" fmla="*/ 240122 h 262325"/>
              <a:gd name="connsiteX3" fmla="*/ 701182 w 1157739"/>
              <a:gd name="connsiteY3" fmla="*/ 262325 h 262325"/>
              <a:gd name="connsiteX4" fmla="*/ 329578 w 1157739"/>
              <a:gd name="connsiteY4" fmla="*/ 225255 h 262325"/>
              <a:gd name="connsiteX5" fmla="*/ 114622 w 1157739"/>
              <a:gd name="connsiteY5" fmla="*/ 190694 h 262325"/>
              <a:gd name="connsiteX6" fmla="*/ 1546 w 1157739"/>
              <a:gd name="connsiteY6" fmla="*/ 138435 h 262325"/>
              <a:gd name="connsiteX7" fmla="*/ 0 w 1157739"/>
              <a:gd name="connsiteY7" fmla="*/ 0 h 262325"/>
              <a:gd name="connsiteX8" fmla="*/ 284914 w 1157739"/>
              <a:gd name="connsiteY8" fmla="*/ 28898 h 262325"/>
              <a:gd name="connsiteX9" fmla="*/ 282533 w 1157739"/>
              <a:gd name="connsiteY9" fmla="*/ 131292 h 262325"/>
              <a:gd name="connsiteX10" fmla="*/ 1157739 w 1157739"/>
              <a:gd name="connsiteY10" fmla="*/ 163599 h 262325"/>
              <a:gd name="connsiteX0" fmla="*/ 1157739 w 1158833"/>
              <a:gd name="connsiteY0" fmla="*/ 291965 h 390691"/>
              <a:gd name="connsiteX1" fmla="*/ 985388 w 1158833"/>
              <a:gd name="connsiteY1" fmla="*/ 378012 h 390691"/>
              <a:gd name="connsiteX2" fmla="*/ 743016 w 1158833"/>
              <a:gd name="connsiteY2" fmla="*/ 368488 h 390691"/>
              <a:gd name="connsiteX3" fmla="*/ 701182 w 1158833"/>
              <a:gd name="connsiteY3" fmla="*/ 390691 h 390691"/>
              <a:gd name="connsiteX4" fmla="*/ 329578 w 1158833"/>
              <a:gd name="connsiteY4" fmla="*/ 353621 h 390691"/>
              <a:gd name="connsiteX5" fmla="*/ 114622 w 1158833"/>
              <a:gd name="connsiteY5" fmla="*/ 319060 h 390691"/>
              <a:gd name="connsiteX6" fmla="*/ 1546 w 1158833"/>
              <a:gd name="connsiteY6" fmla="*/ 266801 h 390691"/>
              <a:gd name="connsiteX7" fmla="*/ 0 w 1158833"/>
              <a:gd name="connsiteY7" fmla="*/ 128366 h 390691"/>
              <a:gd name="connsiteX8" fmla="*/ 284914 w 1158833"/>
              <a:gd name="connsiteY8" fmla="*/ 157264 h 390691"/>
              <a:gd name="connsiteX9" fmla="*/ 1158833 w 1158833"/>
              <a:gd name="connsiteY9" fmla="*/ 4864 h 390691"/>
              <a:gd name="connsiteX10" fmla="*/ 1157739 w 1158833"/>
              <a:gd name="connsiteY10" fmla="*/ 291965 h 390691"/>
              <a:gd name="connsiteX0" fmla="*/ 1157739 w 1158833"/>
              <a:gd name="connsiteY0" fmla="*/ 359245 h 457971"/>
              <a:gd name="connsiteX1" fmla="*/ 985388 w 1158833"/>
              <a:gd name="connsiteY1" fmla="*/ 445292 h 457971"/>
              <a:gd name="connsiteX2" fmla="*/ 743016 w 1158833"/>
              <a:gd name="connsiteY2" fmla="*/ 435768 h 457971"/>
              <a:gd name="connsiteX3" fmla="*/ 701182 w 1158833"/>
              <a:gd name="connsiteY3" fmla="*/ 457971 h 457971"/>
              <a:gd name="connsiteX4" fmla="*/ 329578 w 1158833"/>
              <a:gd name="connsiteY4" fmla="*/ 420901 h 457971"/>
              <a:gd name="connsiteX5" fmla="*/ 114622 w 1158833"/>
              <a:gd name="connsiteY5" fmla="*/ 386340 h 457971"/>
              <a:gd name="connsiteX6" fmla="*/ 1546 w 1158833"/>
              <a:gd name="connsiteY6" fmla="*/ 334081 h 457971"/>
              <a:gd name="connsiteX7" fmla="*/ 0 w 1158833"/>
              <a:gd name="connsiteY7" fmla="*/ 195646 h 457971"/>
              <a:gd name="connsiteX8" fmla="*/ 458745 w 1158833"/>
              <a:gd name="connsiteY8" fmla="*/ 707 h 457971"/>
              <a:gd name="connsiteX9" fmla="*/ 1158833 w 1158833"/>
              <a:gd name="connsiteY9" fmla="*/ 72144 h 457971"/>
              <a:gd name="connsiteX10" fmla="*/ 1157739 w 1158833"/>
              <a:gd name="connsiteY10" fmla="*/ 359245 h 457971"/>
              <a:gd name="connsiteX0" fmla="*/ 1156195 w 1157289"/>
              <a:gd name="connsiteY0" fmla="*/ 359312 h 458038"/>
              <a:gd name="connsiteX1" fmla="*/ 983844 w 1157289"/>
              <a:gd name="connsiteY1" fmla="*/ 445359 h 458038"/>
              <a:gd name="connsiteX2" fmla="*/ 741472 w 1157289"/>
              <a:gd name="connsiteY2" fmla="*/ 435835 h 458038"/>
              <a:gd name="connsiteX3" fmla="*/ 699638 w 1157289"/>
              <a:gd name="connsiteY3" fmla="*/ 458038 h 458038"/>
              <a:gd name="connsiteX4" fmla="*/ 328034 w 1157289"/>
              <a:gd name="connsiteY4" fmla="*/ 420968 h 458038"/>
              <a:gd name="connsiteX5" fmla="*/ 113078 w 1157289"/>
              <a:gd name="connsiteY5" fmla="*/ 386407 h 458038"/>
              <a:gd name="connsiteX6" fmla="*/ 2 w 1157289"/>
              <a:gd name="connsiteY6" fmla="*/ 334148 h 458038"/>
              <a:gd name="connsiteX7" fmla="*/ 188956 w 1157289"/>
              <a:gd name="connsiteY7" fmla="*/ 174282 h 458038"/>
              <a:gd name="connsiteX8" fmla="*/ 457201 w 1157289"/>
              <a:gd name="connsiteY8" fmla="*/ 774 h 458038"/>
              <a:gd name="connsiteX9" fmla="*/ 1157289 w 1157289"/>
              <a:gd name="connsiteY9" fmla="*/ 72211 h 458038"/>
              <a:gd name="connsiteX10" fmla="*/ 1156195 w 1157289"/>
              <a:gd name="connsiteY10" fmla="*/ 359312 h 458038"/>
              <a:gd name="connsiteX0" fmla="*/ 1156195 w 1157289"/>
              <a:gd name="connsiteY0" fmla="*/ 359312 h 458038"/>
              <a:gd name="connsiteX1" fmla="*/ 983844 w 1157289"/>
              <a:gd name="connsiteY1" fmla="*/ 445359 h 458038"/>
              <a:gd name="connsiteX2" fmla="*/ 741472 w 1157289"/>
              <a:gd name="connsiteY2" fmla="*/ 435835 h 458038"/>
              <a:gd name="connsiteX3" fmla="*/ 699638 w 1157289"/>
              <a:gd name="connsiteY3" fmla="*/ 458038 h 458038"/>
              <a:gd name="connsiteX4" fmla="*/ 328034 w 1157289"/>
              <a:gd name="connsiteY4" fmla="*/ 420968 h 458038"/>
              <a:gd name="connsiteX5" fmla="*/ 2 w 1157289"/>
              <a:gd name="connsiteY5" fmla="*/ 334148 h 458038"/>
              <a:gd name="connsiteX6" fmla="*/ 188956 w 1157289"/>
              <a:gd name="connsiteY6" fmla="*/ 174282 h 458038"/>
              <a:gd name="connsiteX7" fmla="*/ 457201 w 1157289"/>
              <a:gd name="connsiteY7" fmla="*/ 774 h 458038"/>
              <a:gd name="connsiteX8" fmla="*/ 1157289 w 1157289"/>
              <a:gd name="connsiteY8" fmla="*/ 72211 h 458038"/>
              <a:gd name="connsiteX9" fmla="*/ 1156195 w 1157289"/>
              <a:gd name="connsiteY9" fmla="*/ 359312 h 458038"/>
              <a:gd name="connsiteX0" fmla="*/ 1156195 w 1157289"/>
              <a:gd name="connsiteY0" fmla="*/ 359312 h 458038"/>
              <a:gd name="connsiteX1" fmla="*/ 983844 w 1157289"/>
              <a:gd name="connsiteY1" fmla="*/ 445359 h 458038"/>
              <a:gd name="connsiteX2" fmla="*/ 741472 w 1157289"/>
              <a:gd name="connsiteY2" fmla="*/ 435835 h 458038"/>
              <a:gd name="connsiteX3" fmla="*/ 699638 w 1157289"/>
              <a:gd name="connsiteY3" fmla="*/ 458038 h 458038"/>
              <a:gd name="connsiteX4" fmla="*/ 2 w 1157289"/>
              <a:gd name="connsiteY4" fmla="*/ 334148 h 458038"/>
              <a:gd name="connsiteX5" fmla="*/ 188956 w 1157289"/>
              <a:gd name="connsiteY5" fmla="*/ 174282 h 458038"/>
              <a:gd name="connsiteX6" fmla="*/ 457201 w 1157289"/>
              <a:gd name="connsiteY6" fmla="*/ 774 h 458038"/>
              <a:gd name="connsiteX7" fmla="*/ 1157289 w 1157289"/>
              <a:gd name="connsiteY7" fmla="*/ 72211 h 458038"/>
              <a:gd name="connsiteX8" fmla="*/ 1156195 w 1157289"/>
              <a:gd name="connsiteY8" fmla="*/ 359312 h 458038"/>
              <a:gd name="connsiteX0" fmla="*/ 1156195 w 1157289"/>
              <a:gd name="connsiteY0" fmla="*/ 359312 h 445359"/>
              <a:gd name="connsiteX1" fmla="*/ 983844 w 1157289"/>
              <a:gd name="connsiteY1" fmla="*/ 445359 h 445359"/>
              <a:gd name="connsiteX2" fmla="*/ 741472 w 1157289"/>
              <a:gd name="connsiteY2" fmla="*/ 435835 h 445359"/>
              <a:gd name="connsiteX3" fmla="*/ 2 w 1157289"/>
              <a:gd name="connsiteY3" fmla="*/ 334148 h 445359"/>
              <a:gd name="connsiteX4" fmla="*/ 188956 w 1157289"/>
              <a:gd name="connsiteY4" fmla="*/ 174282 h 445359"/>
              <a:gd name="connsiteX5" fmla="*/ 457201 w 1157289"/>
              <a:gd name="connsiteY5" fmla="*/ 774 h 445359"/>
              <a:gd name="connsiteX6" fmla="*/ 1157289 w 1157289"/>
              <a:gd name="connsiteY6" fmla="*/ 72211 h 445359"/>
              <a:gd name="connsiteX7" fmla="*/ 1156195 w 1157289"/>
              <a:gd name="connsiteY7" fmla="*/ 359312 h 445359"/>
              <a:gd name="connsiteX0" fmla="*/ 1156195 w 1157289"/>
              <a:gd name="connsiteY0" fmla="*/ 359312 h 445359"/>
              <a:gd name="connsiteX1" fmla="*/ 983844 w 1157289"/>
              <a:gd name="connsiteY1" fmla="*/ 445359 h 445359"/>
              <a:gd name="connsiteX2" fmla="*/ 2 w 1157289"/>
              <a:gd name="connsiteY2" fmla="*/ 334148 h 445359"/>
              <a:gd name="connsiteX3" fmla="*/ 188956 w 1157289"/>
              <a:gd name="connsiteY3" fmla="*/ 174282 h 445359"/>
              <a:gd name="connsiteX4" fmla="*/ 457201 w 1157289"/>
              <a:gd name="connsiteY4" fmla="*/ 774 h 445359"/>
              <a:gd name="connsiteX5" fmla="*/ 1157289 w 1157289"/>
              <a:gd name="connsiteY5" fmla="*/ 72211 h 445359"/>
              <a:gd name="connsiteX6" fmla="*/ 1156195 w 1157289"/>
              <a:gd name="connsiteY6" fmla="*/ 359312 h 445359"/>
              <a:gd name="connsiteX0" fmla="*/ 967239 w 968333"/>
              <a:gd name="connsiteY0" fmla="*/ 359312 h 445359"/>
              <a:gd name="connsiteX1" fmla="*/ 794888 w 968333"/>
              <a:gd name="connsiteY1" fmla="*/ 445359 h 445359"/>
              <a:gd name="connsiteX2" fmla="*/ 203952 w 968333"/>
              <a:gd name="connsiteY2" fmla="*/ 419873 h 445359"/>
              <a:gd name="connsiteX3" fmla="*/ 0 w 968333"/>
              <a:gd name="connsiteY3" fmla="*/ 174282 h 445359"/>
              <a:gd name="connsiteX4" fmla="*/ 268245 w 968333"/>
              <a:gd name="connsiteY4" fmla="*/ 774 h 445359"/>
              <a:gd name="connsiteX5" fmla="*/ 968333 w 968333"/>
              <a:gd name="connsiteY5" fmla="*/ 72211 h 445359"/>
              <a:gd name="connsiteX6" fmla="*/ 967239 w 968333"/>
              <a:gd name="connsiteY6" fmla="*/ 359312 h 445359"/>
              <a:gd name="connsiteX0" fmla="*/ 815268 w 816362"/>
              <a:gd name="connsiteY0" fmla="*/ 358538 h 444585"/>
              <a:gd name="connsiteX1" fmla="*/ 642917 w 816362"/>
              <a:gd name="connsiteY1" fmla="*/ 444585 h 444585"/>
              <a:gd name="connsiteX2" fmla="*/ 51981 w 816362"/>
              <a:gd name="connsiteY2" fmla="*/ 419099 h 444585"/>
              <a:gd name="connsiteX3" fmla="*/ 116274 w 816362"/>
              <a:gd name="connsiteY3" fmla="*/ 0 h 444585"/>
              <a:gd name="connsiteX4" fmla="*/ 816362 w 816362"/>
              <a:gd name="connsiteY4" fmla="*/ 71437 h 444585"/>
              <a:gd name="connsiteX5" fmla="*/ 815268 w 816362"/>
              <a:gd name="connsiteY5" fmla="*/ 358538 h 444585"/>
              <a:gd name="connsiteX0" fmla="*/ 815268 w 816362"/>
              <a:gd name="connsiteY0" fmla="*/ 358538 h 444585"/>
              <a:gd name="connsiteX1" fmla="*/ 642917 w 816362"/>
              <a:gd name="connsiteY1" fmla="*/ 444585 h 444585"/>
              <a:gd name="connsiteX2" fmla="*/ 51981 w 816362"/>
              <a:gd name="connsiteY2" fmla="*/ 419099 h 444585"/>
              <a:gd name="connsiteX3" fmla="*/ 116274 w 816362"/>
              <a:gd name="connsiteY3" fmla="*/ 0 h 444585"/>
              <a:gd name="connsiteX4" fmla="*/ 816362 w 816362"/>
              <a:gd name="connsiteY4" fmla="*/ 71437 h 444585"/>
              <a:gd name="connsiteX5" fmla="*/ 815268 w 816362"/>
              <a:gd name="connsiteY5" fmla="*/ 358538 h 444585"/>
              <a:gd name="connsiteX0" fmla="*/ 815268 w 816362"/>
              <a:gd name="connsiteY0" fmla="*/ 358538 h 444585"/>
              <a:gd name="connsiteX1" fmla="*/ 642917 w 816362"/>
              <a:gd name="connsiteY1" fmla="*/ 444585 h 444585"/>
              <a:gd name="connsiteX2" fmla="*/ 51981 w 816362"/>
              <a:gd name="connsiteY2" fmla="*/ 419099 h 444585"/>
              <a:gd name="connsiteX3" fmla="*/ 116274 w 816362"/>
              <a:gd name="connsiteY3" fmla="*/ 0 h 444585"/>
              <a:gd name="connsiteX4" fmla="*/ 816362 w 816362"/>
              <a:gd name="connsiteY4" fmla="*/ 71437 h 444585"/>
              <a:gd name="connsiteX5" fmla="*/ 815268 w 816362"/>
              <a:gd name="connsiteY5" fmla="*/ 358538 h 444585"/>
              <a:gd name="connsiteX0" fmla="*/ 773575 w 774669"/>
              <a:gd name="connsiteY0" fmla="*/ 358538 h 444585"/>
              <a:gd name="connsiteX1" fmla="*/ 601224 w 774669"/>
              <a:gd name="connsiteY1" fmla="*/ 444585 h 444585"/>
              <a:gd name="connsiteX2" fmla="*/ 10288 w 774669"/>
              <a:gd name="connsiteY2" fmla="*/ 419099 h 444585"/>
              <a:gd name="connsiteX3" fmla="*/ 74581 w 774669"/>
              <a:gd name="connsiteY3" fmla="*/ 0 h 444585"/>
              <a:gd name="connsiteX4" fmla="*/ 774669 w 774669"/>
              <a:gd name="connsiteY4" fmla="*/ 71437 h 444585"/>
              <a:gd name="connsiteX5" fmla="*/ 773575 w 774669"/>
              <a:gd name="connsiteY5" fmla="*/ 358538 h 444585"/>
              <a:gd name="connsiteX0" fmla="*/ 763287 w 764381"/>
              <a:gd name="connsiteY0" fmla="*/ 358538 h 444585"/>
              <a:gd name="connsiteX1" fmla="*/ 590936 w 764381"/>
              <a:gd name="connsiteY1" fmla="*/ 444585 h 444585"/>
              <a:gd name="connsiteX2" fmla="*/ 0 w 764381"/>
              <a:gd name="connsiteY2" fmla="*/ 419099 h 444585"/>
              <a:gd name="connsiteX3" fmla="*/ 64293 w 764381"/>
              <a:gd name="connsiteY3" fmla="*/ 0 h 444585"/>
              <a:gd name="connsiteX4" fmla="*/ 764381 w 764381"/>
              <a:gd name="connsiteY4" fmla="*/ 71437 h 444585"/>
              <a:gd name="connsiteX5" fmla="*/ 763287 w 764381"/>
              <a:gd name="connsiteY5" fmla="*/ 358538 h 444585"/>
              <a:gd name="connsiteX0" fmla="*/ 763287 w 764381"/>
              <a:gd name="connsiteY0" fmla="*/ 358538 h 458872"/>
              <a:gd name="connsiteX1" fmla="*/ 564742 w 764381"/>
              <a:gd name="connsiteY1" fmla="*/ 458872 h 458872"/>
              <a:gd name="connsiteX2" fmla="*/ 0 w 764381"/>
              <a:gd name="connsiteY2" fmla="*/ 419099 h 458872"/>
              <a:gd name="connsiteX3" fmla="*/ 64293 w 764381"/>
              <a:gd name="connsiteY3" fmla="*/ 0 h 458872"/>
              <a:gd name="connsiteX4" fmla="*/ 764381 w 764381"/>
              <a:gd name="connsiteY4" fmla="*/ 71437 h 458872"/>
              <a:gd name="connsiteX5" fmla="*/ 763287 w 764381"/>
              <a:gd name="connsiteY5" fmla="*/ 358538 h 458872"/>
              <a:gd name="connsiteX0" fmla="*/ 763287 w 764381"/>
              <a:gd name="connsiteY0" fmla="*/ 358538 h 458872"/>
              <a:gd name="connsiteX1" fmla="*/ 564742 w 764381"/>
              <a:gd name="connsiteY1" fmla="*/ 458872 h 458872"/>
              <a:gd name="connsiteX2" fmla="*/ 0 w 764381"/>
              <a:gd name="connsiteY2" fmla="*/ 419099 h 458872"/>
              <a:gd name="connsiteX3" fmla="*/ 64293 w 764381"/>
              <a:gd name="connsiteY3" fmla="*/ 0 h 458872"/>
              <a:gd name="connsiteX4" fmla="*/ 764381 w 764381"/>
              <a:gd name="connsiteY4" fmla="*/ 71437 h 458872"/>
              <a:gd name="connsiteX5" fmla="*/ 763287 w 764381"/>
              <a:gd name="connsiteY5" fmla="*/ 358538 h 458872"/>
              <a:gd name="connsiteX0" fmla="*/ 763287 w 764381"/>
              <a:gd name="connsiteY0" fmla="*/ 358538 h 458872"/>
              <a:gd name="connsiteX1" fmla="*/ 564742 w 764381"/>
              <a:gd name="connsiteY1" fmla="*/ 458872 h 458872"/>
              <a:gd name="connsiteX2" fmla="*/ 0 w 764381"/>
              <a:gd name="connsiteY2" fmla="*/ 419099 h 458872"/>
              <a:gd name="connsiteX3" fmla="*/ 64293 w 764381"/>
              <a:gd name="connsiteY3" fmla="*/ 0 h 458872"/>
              <a:gd name="connsiteX4" fmla="*/ 764381 w 764381"/>
              <a:gd name="connsiteY4" fmla="*/ 71437 h 458872"/>
              <a:gd name="connsiteX5" fmla="*/ 763287 w 764381"/>
              <a:gd name="connsiteY5" fmla="*/ 358538 h 458872"/>
              <a:gd name="connsiteX0" fmla="*/ 764381 w 787885"/>
              <a:gd name="connsiteY0" fmla="*/ 71437 h 458872"/>
              <a:gd name="connsiteX1" fmla="*/ 564742 w 787885"/>
              <a:gd name="connsiteY1" fmla="*/ 458872 h 458872"/>
              <a:gd name="connsiteX2" fmla="*/ 0 w 787885"/>
              <a:gd name="connsiteY2" fmla="*/ 419099 h 458872"/>
              <a:gd name="connsiteX3" fmla="*/ 64293 w 787885"/>
              <a:gd name="connsiteY3" fmla="*/ 0 h 458872"/>
              <a:gd name="connsiteX4" fmla="*/ 764381 w 787885"/>
              <a:gd name="connsiteY4" fmla="*/ 71437 h 458872"/>
              <a:gd name="connsiteX0" fmla="*/ 2051157 w 2054637"/>
              <a:gd name="connsiteY0" fmla="*/ -1 h 732494"/>
              <a:gd name="connsiteX1" fmla="*/ 564742 w 2054637"/>
              <a:gd name="connsiteY1" fmla="*/ 732494 h 732494"/>
              <a:gd name="connsiteX2" fmla="*/ 0 w 2054637"/>
              <a:gd name="connsiteY2" fmla="*/ 692721 h 732494"/>
              <a:gd name="connsiteX3" fmla="*/ 64293 w 2054637"/>
              <a:gd name="connsiteY3" fmla="*/ 273622 h 732494"/>
              <a:gd name="connsiteX4" fmla="*/ 2051157 w 2054637"/>
              <a:gd name="connsiteY4" fmla="*/ -1 h 732494"/>
              <a:gd name="connsiteX0" fmla="*/ 2051157 w 2054637"/>
              <a:gd name="connsiteY0" fmla="*/ 466765 h 1199260"/>
              <a:gd name="connsiteX1" fmla="*/ 564742 w 2054637"/>
              <a:gd name="connsiteY1" fmla="*/ 1199260 h 1199260"/>
              <a:gd name="connsiteX2" fmla="*/ 0 w 2054637"/>
              <a:gd name="connsiteY2" fmla="*/ 1159487 h 1199260"/>
              <a:gd name="connsiteX3" fmla="*/ 328715 w 2054637"/>
              <a:gd name="connsiteY3" fmla="*/ 2 h 1199260"/>
              <a:gd name="connsiteX4" fmla="*/ 2051157 w 2054637"/>
              <a:gd name="connsiteY4" fmla="*/ 466765 h 1199260"/>
              <a:gd name="connsiteX0" fmla="*/ 2502066 w 2505546"/>
              <a:gd name="connsiteY0" fmla="*/ 466765 h 1498482"/>
              <a:gd name="connsiteX1" fmla="*/ 1015651 w 2505546"/>
              <a:gd name="connsiteY1" fmla="*/ 1199260 h 1498482"/>
              <a:gd name="connsiteX2" fmla="*/ 1 w 2505546"/>
              <a:gd name="connsiteY2" fmla="*/ 1498482 h 1498482"/>
              <a:gd name="connsiteX3" fmla="*/ 779624 w 2505546"/>
              <a:gd name="connsiteY3" fmla="*/ 2 h 1498482"/>
              <a:gd name="connsiteX4" fmla="*/ 2502066 w 2505546"/>
              <a:gd name="connsiteY4" fmla="*/ 466765 h 1498482"/>
              <a:gd name="connsiteX0" fmla="*/ 2502066 w 2505546"/>
              <a:gd name="connsiteY0" fmla="*/ 659950 h 1691667"/>
              <a:gd name="connsiteX1" fmla="*/ 1015651 w 2505546"/>
              <a:gd name="connsiteY1" fmla="*/ 1392445 h 1691667"/>
              <a:gd name="connsiteX2" fmla="*/ 1 w 2505546"/>
              <a:gd name="connsiteY2" fmla="*/ 1691667 h 1691667"/>
              <a:gd name="connsiteX3" fmla="*/ 112241 w 2505546"/>
              <a:gd name="connsiteY3" fmla="*/ -1 h 1691667"/>
              <a:gd name="connsiteX4" fmla="*/ 2502066 w 2505546"/>
              <a:gd name="connsiteY4" fmla="*/ 659950 h 1691667"/>
              <a:gd name="connsiteX0" fmla="*/ 2502066 w 2504840"/>
              <a:gd name="connsiteY0" fmla="*/ 659950 h 1806500"/>
              <a:gd name="connsiteX1" fmla="*/ 633558 w 2504840"/>
              <a:gd name="connsiteY1" fmla="*/ 1806502 h 1806500"/>
              <a:gd name="connsiteX2" fmla="*/ 1 w 2504840"/>
              <a:gd name="connsiteY2" fmla="*/ 1691667 h 1806500"/>
              <a:gd name="connsiteX3" fmla="*/ 112241 w 2504840"/>
              <a:gd name="connsiteY3" fmla="*/ -1 h 1806500"/>
              <a:gd name="connsiteX4" fmla="*/ 2502066 w 2504840"/>
              <a:gd name="connsiteY4" fmla="*/ 659950 h 1806500"/>
              <a:gd name="connsiteX0" fmla="*/ 2502066 w 2506952"/>
              <a:gd name="connsiteY0" fmla="*/ 659950 h 1806500"/>
              <a:gd name="connsiteX1" fmla="*/ 633558 w 2506952"/>
              <a:gd name="connsiteY1" fmla="*/ 1806502 h 1806500"/>
              <a:gd name="connsiteX2" fmla="*/ 1 w 2506952"/>
              <a:gd name="connsiteY2" fmla="*/ 1691667 h 1806500"/>
              <a:gd name="connsiteX3" fmla="*/ 112241 w 2506952"/>
              <a:gd name="connsiteY3" fmla="*/ -1 h 1806500"/>
              <a:gd name="connsiteX4" fmla="*/ 2502066 w 2506952"/>
              <a:gd name="connsiteY4" fmla="*/ 659950 h 1806500"/>
              <a:gd name="connsiteX0" fmla="*/ 2502066 w 2502066"/>
              <a:gd name="connsiteY0" fmla="*/ 659950 h 1806500"/>
              <a:gd name="connsiteX1" fmla="*/ 633558 w 2502066"/>
              <a:gd name="connsiteY1" fmla="*/ 1806502 h 1806500"/>
              <a:gd name="connsiteX2" fmla="*/ 1 w 2502066"/>
              <a:gd name="connsiteY2" fmla="*/ 1691667 h 1806500"/>
              <a:gd name="connsiteX3" fmla="*/ 112241 w 2502066"/>
              <a:gd name="connsiteY3" fmla="*/ -1 h 1806500"/>
              <a:gd name="connsiteX4" fmla="*/ 2502066 w 2502066"/>
              <a:gd name="connsiteY4" fmla="*/ 659950 h 180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2066" h="1806500">
                <a:moveTo>
                  <a:pt x="2502066" y="659950"/>
                </a:moveTo>
                <a:cubicBezTo>
                  <a:pt x="1912384" y="1053277"/>
                  <a:pt x="1586592" y="1252084"/>
                  <a:pt x="633558" y="1806502"/>
                </a:cubicBezTo>
                <a:lnTo>
                  <a:pt x="1" y="1691667"/>
                </a:lnTo>
                <a:cubicBezTo>
                  <a:pt x="14621" y="1565183"/>
                  <a:pt x="84857" y="181768"/>
                  <a:pt x="112241" y="-1"/>
                </a:cubicBezTo>
                <a:lnTo>
                  <a:pt x="2502066" y="65995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 rot="18016024">
            <a:off x="1530690" y="5512117"/>
            <a:ext cx="645313" cy="388727"/>
          </a:xfrm>
          <a:custGeom>
            <a:avLst/>
            <a:gdLst>
              <a:gd name="connsiteX0" fmla="*/ 926757 w 926757"/>
              <a:gd name="connsiteY0" fmla="*/ 111211 h 271849"/>
              <a:gd name="connsiteX1" fmla="*/ 902044 w 926757"/>
              <a:gd name="connsiteY1" fmla="*/ 185352 h 271849"/>
              <a:gd name="connsiteX2" fmla="*/ 654909 w 926757"/>
              <a:gd name="connsiteY2" fmla="*/ 185352 h 271849"/>
              <a:gd name="connsiteX3" fmla="*/ 617838 w 926757"/>
              <a:gd name="connsiteY3" fmla="*/ 271849 h 271849"/>
              <a:gd name="connsiteX4" fmla="*/ 222422 w 926757"/>
              <a:gd name="connsiteY4" fmla="*/ 234779 h 271849"/>
              <a:gd name="connsiteX5" fmla="*/ 74141 w 926757"/>
              <a:gd name="connsiteY5" fmla="*/ 135925 h 271849"/>
              <a:gd name="connsiteX6" fmla="*/ 74141 w 926757"/>
              <a:gd name="connsiteY6" fmla="*/ 135925 h 271849"/>
              <a:gd name="connsiteX7" fmla="*/ 0 w 926757"/>
              <a:gd name="connsiteY7" fmla="*/ 0 h 271849"/>
              <a:gd name="connsiteX8" fmla="*/ 926757 w 926757"/>
              <a:gd name="connsiteY8" fmla="*/ 111211 h 271849"/>
              <a:gd name="connsiteX0" fmla="*/ 1019626 w 1019626"/>
              <a:gd name="connsiteY0" fmla="*/ 144549 h 305187"/>
              <a:gd name="connsiteX1" fmla="*/ 994913 w 1019626"/>
              <a:gd name="connsiteY1" fmla="*/ 218690 h 305187"/>
              <a:gd name="connsiteX2" fmla="*/ 747778 w 1019626"/>
              <a:gd name="connsiteY2" fmla="*/ 218690 h 305187"/>
              <a:gd name="connsiteX3" fmla="*/ 710707 w 1019626"/>
              <a:gd name="connsiteY3" fmla="*/ 305187 h 305187"/>
              <a:gd name="connsiteX4" fmla="*/ 315291 w 1019626"/>
              <a:gd name="connsiteY4" fmla="*/ 268117 h 305187"/>
              <a:gd name="connsiteX5" fmla="*/ 167010 w 1019626"/>
              <a:gd name="connsiteY5" fmla="*/ 169263 h 305187"/>
              <a:gd name="connsiteX6" fmla="*/ 167010 w 1019626"/>
              <a:gd name="connsiteY6" fmla="*/ 169263 h 305187"/>
              <a:gd name="connsiteX7" fmla="*/ 0 w 1019626"/>
              <a:gd name="connsiteY7" fmla="*/ 0 h 305187"/>
              <a:gd name="connsiteX8" fmla="*/ 1019626 w 1019626"/>
              <a:gd name="connsiteY8" fmla="*/ 144549 h 305187"/>
              <a:gd name="connsiteX0" fmla="*/ 1019626 w 1019626"/>
              <a:gd name="connsiteY0" fmla="*/ 144549 h 305187"/>
              <a:gd name="connsiteX1" fmla="*/ 994913 w 1019626"/>
              <a:gd name="connsiteY1" fmla="*/ 218690 h 305187"/>
              <a:gd name="connsiteX2" fmla="*/ 747778 w 1019626"/>
              <a:gd name="connsiteY2" fmla="*/ 218690 h 305187"/>
              <a:gd name="connsiteX3" fmla="*/ 710707 w 1019626"/>
              <a:gd name="connsiteY3" fmla="*/ 305187 h 305187"/>
              <a:gd name="connsiteX4" fmla="*/ 315291 w 1019626"/>
              <a:gd name="connsiteY4" fmla="*/ 268117 h 305187"/>
              <a:gd name="connsiteX5" fmla="*/ 167010 w 1019626"/>
              <a:gd name="connsiteY5" fmla="*/ 169263 h 305187"/>
              <a:gd name="connsiteX6" fmla="*/ 167010 w 1019626"/>
              <a:gd name="connsiteY6" fmla="*/ 169263 h 305187"/>
              <a:gd name="connsiteX7" fmla="*/ 0 w 1019626"/>
              <a:gd name="connsiteY7" fmla="*/ 0 h 305187"/>
              <a:gd name="connsiteX8" fmla="*/ 284914 w 1019626"/>
              <a:gd name="connsiteY8" fmla="*/ 28898 h 305187"/>
              <a:gd name="connsiteX9" fmla="*/ 1019626 w 1019626"/>
              <a:gd name="connsiteY9" fmla="*/ 144549 h 305187"/>
              <a:gd name="connsiteX0" fmla="*/ 1019626 w 1019626"/>
              <a:gd name="connsiteY0" fmla="*/ 144549 h 305187"/>
              <a:gd name="connsiteX1" fmla="*/ 994913 w 1019626"/>
              <a:gd name="connsiteY1" fmla="*/ 218690 h 305187"/>
              <a:gd name="connsiteX2" fmla="*/ 747778 w 1019626"/>
              <a:gd name="connsiteY2" fmla="*/ 218690 h 305187"/>
              <a:gd name="connsiteX3" fmla="*/ 710707 w 1019626"/>
              <a:gd name="connsiteY3" fmla="*/ 305187 h 305187"/>
              <a:gd name="connsiteX4" fmla="*/ 315291 w 1019626"/>
              <a:gd name="connsiteY4" fmla="*/ 268117 h 305187"/>
              <a:gd name="connsiteX5" fmla="*/ 167010 w 1019626"/>
              <a:gd name="connsiteY5" fmla="*/ 169263 h 305187"/>
              <a:gd name="connsiteX6" fmla="*/ 167010 w 1019626"/>
              <a:gd name="connsiteY6" fmla="*/ 169263 h 305187"/>
              <a:gd name="connsiteX7" fmla="*/ 0 w 1019626"/>
              <a:gd name="connsiteY7" fmla="*/ 0 h 305187"/>
              <a:gd name="connsiteX8" fmla="*/ 284914 w 1019626"/>
              <a:gd name="connsiteY8" fmla="*/ 28898 h 305187"/>
              <a:gd name="connsiteX9" fmla="*/ 282533 w 1019626"/>
              <a:gd name="connsiteY9" fmla="*/ 131292 h 305187"/>
              <a:gd name="connsiteX10" fmla="*/ 1019626 w 1019626"/>
              <a:gd name="connsiteY10" fmla="*/ 144549 h 305187"/>
              <a:gd name="connsiteX0" fmla="*/ 1019626 w 1019626"/>
              <a:gd name="connsiteY0" fmla="*/ 144549 h 305187"/>
              <a:gd name="connsiteX1" fmla="*/ 994913 w 1019626"/>
              <a:gd name="connsiteY1" fmla="*/ 218690 h 305187"/>
              <a:gd name="connsiteX2" fmla="*/ 747778 w 1019626"/>
              <a:gd name="connsiteY2" fmla="*/ 218690 h 305187"/>
              <a:gd name="connsiteX3" fmla="*/ 710707 w 1019626"/>
              <a:gd name="connsiteY3" fmla="*/ 305187 h 305187"/>
              <a:gd name="connsiteX4" fmla="*/ 315291 w 1019626"/>
              <a:gd name="connsiteY4" fmla="*/ 268117 h 305187"/>
              <a:gd name="connsiteX5" fmla="*/ 167010 w 1019626"/>
              <a:gd name="connsiteY5" fmla="*/ 169263 h 305187"/>
              <a:gd name="connsiteX6" fmla="*/ 167010 w 1019626"/>
              <a:gd name="connsiteY6" fmla="*/ 169263 h 305187"/>
              <a:gd name="connsiteX7" fmla="*/ 0 w 1019626"/>
              <a:gd name="connsiteY7" fmla="*/ 0 h 305187"/>
              <a:gd name="connsiteX8" fmla="*/ 284914 w 1019626"/>
              <a:gd name="connsiteY8" fmla="*/ 28898 h 305187"/>
              <a:gd name="connsiteX9" fmla="*/ 282533 w 1019626"/>
              <a:gd name="connsiteY9" fmla="*/ 131292 h 305187"/>
              <a:gd name="connsiteX10" fmla="*/ 1019626 w 1019626"/>
              <a:gd name="connsiteY10" fmla="*/ 144549 h 305187"/>
              <a:gd name="connsiteX0" fmla="*/ 1019626 w 1019626"/>
              <a:gd name="connsiteY0" fmla="*/ 144549 h 305187"/>
              <a:gd name="connsiteX1" fmla="*/ 994913 w 1019626"/>
              <a:gd name="connsiteY1" fmla="*/ 218690 h 305187"/>
              <a:gd name="connsiteX2" fmla="*/ 747778 w 1019626"/>
              <a:gd name="connsiteY2" fmla="*/ 218690 h 305187"/>
              <a:gd name="connsiteX3" fmla="*/ 710707 w 1019626"/>
              <a:gd name="connsiteY3" fmla="*/ 305187 h 305187"/>
              <a:gd name="connsiteX4" fmla="*/ 315291 w 1019626"/>
              <a:gd name="connsiteY4" fmla="*/ 268117 h 305187"/>
              <a:gd name="connsiteX5" fmla="*/ 167010 w 1019626"/>
              <a:gd name="connsiteY5" fmla="*/ 169263 h 305187"/>
              <a:gd name="connsiteX6" fmla="*/ 167010 w 1019626"/>
              <a:gd name="connsiteY6" fmla="*/ 169263 h 305187"/>
              <a:gd name="connsiteX7" fmla="*/ 0 w 1019626"/>
              <a:gd name="connsiteY7" fmla="*/ 0 h 305187"/>
              <a:gd name="connsiteX8" fmla="*/ 284914 w 1019626"/>
              <a:gd name="connsiteY8" fmla="*/ 28898 h 305187"/>
              <a:gd name="connsiteX9" fmla="*/ 282533 w 1019626"/>
              <a:gd name="connsiteY9" fmla="*/ 131292 h 305187"/>
              <a:gd name="connsiteX10" fmla="*/ 1019626 w 1019626"/>
              <a:gd name="connsiteY10" fmla="*/ 144549 h 305187"/>
              <a:gd name="connsiteX0" fmla="*/ 1019626 w 1019626"/>
              <a:gd name="connsiteY0" fmla="*/ 144549 h 305187"/>
              <a:gd name="connsiteX1" fmla="*/ 994913 w 1019626"/>
              <a:gd name="connsiteY1" fmla="*/ 218690 h 305187"/>
              <a:gd name="connsiteX2" fmla="*/ 747778 w 1019626"/>
              <a:gd name="connsiteY2" fmla="*/ 218690 h 305187"/>
              <a:gd name="connsiteX3" fmla="*/ 710707 w 1019626"/>
              <a:gd name="connsiteY3" fmla="*/ 305187 h 305187"/>
              <a:gd name="connsiteX4" fmla="*/ 315291 w 1019626"/>
              <a:gd name="connsiteY4" fmla="*/ 268117 h 305187"/>
              <a:gd name="connsiteX5" fmla="*/ 167010 w 1019626"/>
              <a:gd name="connsiteY5" fmla="*/ 169263 h 305187"/>
              <a:gd name="connsiteX6" fmla="*/ 167010 w 1019626"/>
              <a:gd name="connsiteY6" fmla="*/ 169263 h 305187"/>
              <a:gd name="connsiteX7" fmla="*/ 0 w 1019626"/>
              <a:gd name="connsiteY7" fmla="*/ 0 h 305187"/>
              <a:gd name="connsiteX8" fmla="*/ 284914 w 1019626"/>
              <a:gd name="connsiteY8" fmla="*/ 28898 h 305187"/>
              <a:gd name="connsiteX9" fmla="*/ 282533 w 1019626"/>
              <a:gd name="connsiteY9" fmla="*/ 131292 h 305187"/>
              <a:gd name="connsiteX10" fmla="*/ 1019626 w 1019626"/>
              <a:gd name="connsiteY10" fmla="*/ 144549 h 305187"/>
              <a:gd name="connsiteX0" fmla="*/ 562426 w 994913"/>
              <a:gd name="connsiteY0" fmla="*/ 165980 h 305187"/>
              <a:gd name="connsiteX1" fmla="*/ 994913 w 994913"/>
              <a:gd name="connsiteY1" fmla="*/ 218690 h 305187"/>
              <a:gd name="connsiteX2" fmla="*/ 747778 w 994913"/>
              <a:gd name="connsiteY2" fmla="*/ 218690 h 305187"/>
              <a:gd name="connsiteX3" fmla="*/ 710707 w 994913"/>
              <a:gd name="connsiteY3" fmla="*/ 305187 h 305187"/>
              <a:gd name="connsiteX4" fmla="*/ 315291 w 994913"/>
              <a:gd name="connsiteY4" fmla="*/ 268117 h 305187"/>
              <a:gd name="connsiteX5" fmla="*/ 167010 w 994913"/>
              <a:gd name="connsiteY5" fmla="*/ 169263 h 305187"/>
              <a:gd name="connsiteX6" fmla="*/ 167010 w 994913"/>
              <a:gd name="connsiteY6" fmla="*/ 169263 h 305187"/>
              <a:gd name="connsiteX7" fmla="*/ 0 w 994913"/>
              <a:gd name="connsiteY7" fmla="*/ 0 h 305187"/>
              <a:gd name="connsiteX8" fmla="*/ 284914 w 994913"/>
              <a:gd name="connsiteY8" fmla="*/ 28898 h 305187"/>
              <a:gd name="connsiteX9" fmla="*/ 282533 w 994913"/>
              <a:gd name="connsiteY9" fmla="*/ 131292 h 305187"/>
              <a:gd name="connsiteX10" fmla="*/ 562426 w 994913"/>
              <a:gd name="connsiteY10" fmla="*/ 165980 h 305187"/>
              <a:gd name="connsiteX0" fmla="*/ 986289 w 994913"/>
              <a:gd name="connsiteY0" fmla="*/ 187411 h 305187"/>
              <a:gd name="connsiteX1" fmla="*/ 994913 w 994913"/>
              <a:gd name="connsiteY1" fmla="*/ 218690 h 305187"/>
              <a:gd name="connsiteX2" fmla="*/ 747778 w 994913"/>
              <a:gd name="connsiteY2" fmla="*/ 218690 h 305187"/>
              <a:gd name="connsiteX3" fmla="*/ 710707 w 994913"/>
              <a:gd name="connsiteY3" fmla="*/ 305187 h 305187"/>
              <a:gd name="connsiteX4" fmla="*/ 315291 w 994913"/>
              <a:gd name="connsiteY4" fmla="*/ 268117 h 305187"/>
              <a:gd name="connsiteX5" fmla="*/ 167010 w 994913"/>
              <a:gd name="connsiteY5" fmla="*/ 169263 h 305187"/>
              <a:gd name="connsiteX6" fmla="*/ 167010 w 994913"/>
              <a:gd name="connsiteY6" fmla="*/ 169263 h 305187"/>
              <a:gd name="connsiteX7" fmla="*/ 0 w 994913"/>
              <a:gd name="connsiteY7" fmla="*/ 0 h 305187"/>
              <a:gd name="connsiteX8" fmla="*/ 284914 w 994913"/>
              <a:gd name="connsiteY8" fmla="*/ 28898 h 305187"/>
              <a:gd name="connsiteX9" fmla="*/ 282533 w 994913"/>
              <a:gd name="connsiteY9" fmla="*/ 131292 h 305187"/>
              <a:gd name="connsiteX10" fmla="*/ 986289 w 994913"/>
              <a:gd name="connsiteY10" fmla="*/ 187411 h 305187"/>
              <a:gd name="connsiteX0" fmla="*/ 986289 w 986289"/>
              <a:gd name="connsiteY0" fmla="*/ 187411 h 305187"/>
              <a:gd name="connsiteX1" fmla="*/ 985388 w 986289"/>
              <a:gd name="connsiteY1" fmla="*/ 249646 h 305187"/>
              <a:gd name="connsiteX2" fmla="*/ 747778 w 986289"/>
              <a:gd name="connsiteY2" fmla="*/ 218690 h 305187"/>
              <a:gd name="connsiteX3" fmla="*/ 710707 w 986289"/>
              <a:gd name="connsiteY3" fmla="*/ 305187 h 305187"/>
              <a:gd name="connsiteX4" fmla="*/ 315291 w 986289"/>
              <a:gd name="connsiteY4" fmla="*/ 268117 h 305187"/>
              <a:gd name="connsiteX5" fmla="*/ 167010 w 986289"/>
              <a:gd name="connsiteY5" fmla="*/ 169263 h 305187"/>
              <a:gd name="connsiteX6" fmla="*/ 167010 w 986289"/>
              <a:gd name="connsiteY6" fmla="*/ 169263 h 305187"/>
              <a:gd name="connsiteX7" fmla="*/ 0 w 986289"/>
              <a:gd name="connsiteY7" fmla="*/ 0 h 305187"/>
              <a:gd name="connsiteX8" fmla="*/ 284914 w 986289"/>
              <a:gd name="connsiteY8" fmla="*/ 28898 h 305187"/>
              <a:gd name="connsiteX9" fmla="*/ 282533 w 986289"/>
              <a:gd name="connsiteY9" fmla="*/ 131292 h 305187"/>
              <a:gd name="connsiteX10" fmla="*/ 986289 w 986289"/>
              <a:gd name="connsiteY10" fmla="*/ 187411 h 305187"/>
              <a:gd name="connsiteX0" fmla="*/ 986289 w 986289"/>
              <a:gd name="connsiteY0" fmla="*/ 187411 h 305187"/>
              <a:gd name="connsiteX1" fmla="*/ 985388 w 986289"/>
              <a:gd name="connsiteY1" fmla="*/ 249646 h 305187"/>
              <a:gd name="connsiteX2" fmla="*/ 743016 w 986289"/>
              <a:gd name="connsiteY2" fmla="*/ 240122 h 305187"/>
              <a:gd name="connsiteX3" fmla="*/ 710707 w 986289"/>
              <a:gd name="connsiteY3" fmla="*/ 305187 h 305187"/>
              <a:gd name="connsiteX4" fmla="*/ 315291 w 986289"/>
              <a:gd name="connsiteY4" fmla="*/ 268117 h 305187"/>
              <a:gd name="connsiteX5" fmla="*/ 167010 w 986289"/>
              <a:gd name="connsiteY5" fmla="*/ 169263 h 305187"/>
              <a:gd name="connsiteX6" fmla="*/ 167010 w 986289"/>
              <a:gd name="connsiteY6" fmla="*/ 169263 h 305187"/>
              <a:gd name="connsiteX7" fmla="*/ 0 w 986289"/>
              <a:gd name="connsiteY7" fmla="*/ 0 h 305187"/>
              <a:gd name="connsiteX8" fmla="*/ 284914 w 986289"/>
              <a:gd name="connsiteY8" fmla="*/ 28898 h 305187"/>
              <a:gd name="connsiteX9" fmla="*/ 282533 w 986289"/>
              <a:gd name="connsiteY9" fmla="*/ 131292 h 305187"/>
              <a:gd name="connsiteX10" fmla="*/ 986289 w 986289"/>
              <a:gd name="connsiteY10" fmla="*/ 187411 h 305187"/>
              <a:gd name="connsiteX0" fmla="*/ 986289 w 986289"/>
              <a:gd name="connsiteY0" fmla="*/ 187411 h 268117"/>
              <a:gd name="connsiteX1" fmla="*/ 985388 w 986289"/>
              <a:gd name="connsiteY1" fmla="*/ 249646 h 268117"/>
              <a:gd name="connsiteX2" fmla="*/ 743016 w 986289"/>
              <a:gd name="connsiteY2" fmla="*/ 240122 h 268117"/>
              <a:gd name="connsiteX3" fmla="*/ 701182 w 986289"/>
              <a:gd name="connsiteY3" fmla="*/ 262325 h 268117"/>
              <a:gd name="connsiteX4" fmla="*/ 315291 w 986289"/>
              <a:gd name="connsiteY4" fmla="*/ 268117 h 268117"/>
              <a:gd name="connsiteX5" fmla="*/ 167010 w 986289"/>
              <a:gd name="connsiteY5" fmla="*/ 169263 h 268117"/>
              <a:gd name="connsiteX6" fmla="*/ 167010 w 986289"/>
              <a:gd name="connsiteY6" fmla="*/ 169263 h 268117"/>
              <a:gd name="connsiteX7" fmla="*/ 0 w 986289"/>
              <a:gd name="connsiteY7" fmla="*/ 0 h 268117"/>
              <a:gd name="connsiteX8" fmla="*/ 284914 w 986289"/>
              <a:gd name="connsiteY8" fmla="*/ 28898 h 268117"/>
              <a:gd name="connsiteX9" fmla="*/ 282533 w 986289"/>
              <a:gd name="connsiteY9" fmla="*/ 131292 h 268117"/>
              <a:gd name="connsiteX10" fmla="*/ 986289 w 986289"/>
              <a:gd name="connsiteY10" fmla="*/ 187411 h 268117"/>
              <a:gd name="connsiteX0" fmla="*/ 986289 w 986289"/>
              <a:gd name="connsiteY0" fmla="*/ 187411 h 262325"/>
              <a:gd name="connsiteX1" fmla="*/ 985388 w 986289"/>
              <a:gd name="connsiteY1" fmla="*/ 249646 h 262325"/>
              <a:gd name="connsiteX2" fmla="*/ 743016 w 986289"/>
              <a:gd name="connsiteY2" fmla="*/ 240122 h 262325"/>
              <a:gd name="connsiteX3" fmla="*/ 701182 w 986289"/>
              <a:gd name="connsiteY3" fmla="*/ 262325 h 262325"/>
              <a:gd name="connsiteX4" fmla="*/ 329578 w 986289"/>
              <a:gd name="connsiteY4" fmla="*/ 232398 h 262325"/>
              <a:gd name="connsiteX5" fmla="*/ 167010 w 986289"/>
              <a:gd name="connsiteY5" fmla="*/ 169263 h 262325"/>
              <a:gd name="connsiteX6" fmla="*/ 167010 w 986289"/>
              <a:gd name="connsiteY6" fmla="*/ 169263 h 262325"/>
              <a:gd name="connsiteX7" fmla="*/ 0 w 986289"/>
              <a:gd name="connsiteY7" fmla="*/ 0 h 262325"/>
              <a:gd name="connsiteX8" fmla="*/ 284914 w 986289"/>
              <a:gd name="connsiteY8" fmla="*/ 28898 h 262325"/>
              <a:gd name="connsiteX9" fmla="*/ 282533 w 986289"/>
              <a:gd name="connsiteY9" fmla="*/ 131292 h 262325"/>
              <a:gd name="connsiteX10" fmla="*/ 986289 w 986289"/>
              <a:gd name="connsiteY10" fmla="*/ 187411 h 262325"/>
              <a:gd name="connsiteX0" fmla="*/ 986289 w 986289"/>
              <a:gd name="connsiteY0" fmla="*/ 187411 h 262325"/>
              <a:gd name="connsiteX1" fmla="*/ 985388 w 986289"/>
              <a:gd name="connsiteY1" fmla="*/ 249646 h 262325"/>
              <a:gd name="connsiteX2" fmla="*/ 743016 w 986289"/>
              <a:gd name="connsiteY2" fmla="*/ 240122 h 262325"/>
              <a:gd name="connsiteX3" fmla="*/ 701182 w 986289"/>
              <a:gd name="connsiteY3" fmla="*/ 262325 h 262325"/>
              <a:gd name="connsiteX4" fmla="*/ 329578 w 986289"/>
              <a:gd name="connsiteY4" fmla="*/ 232398 h 262325"/>
              <a:gd name="connsiteX5" fmla="*/ 167010 w 986289"/>
              <a:gd name="connsiteY5" fmla="*/ 169263 h 262325"/>
              <a:gd name="connsiteX6" fmla="*/ 114622 w 986289"/>
              <a:gd name="connsiteY6" fmla="*/ 190694 h 262325"/>
              <a:gd name="connsiteX7" fmla="*/ 0 w 986289"/>
              <a:gd name="connsiteY7" fmla="*/ 0 h 262325"/>
              <a:gd name="connsiteX8" fmla="*/ 284914 w 986289"/>
              <a:gd name="connsiteY8" fmla="*/ 28898 h 262325"/>
              <a:gd name="connsiteX9" fmla="*/ 282533 w 986289"/>
              <a:gd name="connsiteY9" fmla="*/ 131292 h 262325"/>
              <a:gd name="connsiteX10" fmla="*/ 986289 w 986289"/>
              <a:gd name="connsiteY10" fmla="*/ 187411 h 262325"/>
              <a:gd name="connsiteX0" fmla="*/ 986289 w 986289"/>
              <a:gd name="connsiteY0" fmla="*/ 187411 h 262325"/>
              <a:gd name="connsiteX1" fmla="*/ 985388 w 986289"/>
              <a:gd name="connsiteY1" fmla="*/ 249646 h 262325"/>
              <a:gd name="connsiteX2" fmla="*/ 743016 w 986289"/>
              <a:gd name="connsiteY2" fmla="*/ 240122 h 262325"/>
              <a:gd name="connsiteX3" fmla="*/ 701182 w 986289"/>
              <a:gd name="connsiteY3" fmla="*/ 262325 h 262325"/>
              <a:gd name="connsiteX4" fmla="*/ 329578 w 986289"/>
              <a:gd name="connsiteY4" fmla="*/ 232398 h 262325"/>
              <a:gd name="connsiteX5" fmla="*/ 114622 w 986289"/>
              <a:gd name="connsiteY5" fmla="*/ 190694 h 262325"/>
              <a:gd name="connsiteX6" fmla="*/ 0 w 986289"/>
              <a:gd name="connsiteY6" fmla="*/ 0 h 262325"/>
              <a:gd name="connsiteX7" fmla="*/ 284914 w 986289"/>
              <a:gd name="connsiteY7" fmla="*/ 28898 h 262325"/>
              <a:gd name="connsiteX8" fmla="*/ 282533 w 986289"/>
              <a:gd name="connsiteY8" fmla="*/ 131292 h 262325"/>
              <a:gd name="connsiteX9" fmla="*/ 986289 w 986289"/>
              <a:gd name="connsiteY9" fmla="*/ 187411 h 262325"/>
              <a:gd name="connsiteX0" fmla="*/ 986289 w 986289"/>
              <a:gd name="connsiteY0" fmla="*/ 187411 h 262325"/>
              <a:gd name="connsiteX1" fmla="*/ 985388 w 986289"/>
              <a:gd name="connsiteY1" fmla="*/ 249646 h 262325"/>
              <a:gd name="connsiteX2" fmla="*/ 743016 w 986289"/>
              <a:gd name="connsiteY2" fmla="*/ 240122 h 262325"/>
              <a:gd name="connsiteX3" fmla="*/ 701182 w 986289"/>
              <a:gd name="connsiteY3" fmla="*/ 262325 h 262325"/>
              <a:gd name="connsiteX4" fmla="*/ 329578 w 986289"/>
              <a:gd name="connsiteY4" fmla="*/ 232398 h 262325"/>
              <a:gd name="connsiteX5" fmla="*/ 114622 w 986289"/>
              <a:gd name="connsiteY5" fmla="*/ 190694 h 262325"/>
              <a:gd name="connsiteX6" fmla="*/ 0 w 986289"/>
              <a:gd name="connsiteY6" fmla="*/ 0 h 262325"/>
              <a:gd name="connsiteX7" fmla="*/ 284914 w 986289"/>
              <a:gd name="connsiteY7" fmla="*/ 28898 h 262325"/>
              <a:gd name="connsiteX8" fmla="*/ 282533 w 986289"/>
              <a:gd name="connsiteY8" fmla="*/ 131292 h 262325"/>
              <a:gd name="connsiteX9" fmla="*/ 986289 w 986289"/>
              <a:gd name="connsiteY9" fmla="*/ 187411 h 262325"/>
              <a:gd name="connsiteX0" fmla="*/ 986289 w 986289"/>
              <a:gd name="connsiteY0" fmla="*/ 187411 h 262325"/>
              <a:gd name="connsiteX1" fmla="*/ 985388 w 986289"/>
              <a:gd name="connsiteY1" fmla="*/ 249646 h 262325"/>
              <a:gd name="connsiteX2" fmla="*/ 743016 w 986289"/>
              <a:gd name="connsiteY2" fmla="*/ 240122 h 262325"/>
              <a:gd name="connsiteX3" fmla="*/ 701182 w 986289"/>
              <a:gd name="connsiteY3" fmla="*/ 262325 h 262325"/>
              <a:gd name="connsiteX4" fmla="*/ 329578 w 986289"/>
              <a:gd name="connsiteY4" fmla="*/ 225255 h 262325"/>
              <a:gd name="connsiteX5" fmla="*/ 114622 w 986289"/>
              <a:gd name="connsiteY5" fmla="*/ 190694 h 262325"/>
              <a:gd name="connsiteX6" fmla="*/ 0 w 986289"/>
              <a:gd name="connsiteY6" fmla="*/ 0 h 262325"/>
              <a:gd name="connsiteX7" fmla="*/ 284914 w 986289"/>
              <a:gd name="connsiteY7" fmla="*/ 28898 h 262325"/>
              <a:gd name="connsiteX8" fmla="*/ 282533 w 986289"/>
              <a:gd name="connsiteY8" fmla="*/ 131292 h 262325"/>
              <a:gd name="connsiteX9" fmla="*/ 986289 w 986289"/>
              <a:gd name="connsiteY9" fmla="*/ 187411 h 262325"/>
              <a:gd name="connsiteX0" fmla="*/ 986289 w 986289"/>
              <a:gd name="connsiteY0" fmla="*/ 187411 h 262325"/>
              <a:gd name="connsiteX1" fmla="*/ 985388 w 986289"/>
              <a:gd name="connsiteY1" fmla="*/ 249646 h 262325"/>
              <a:gd name="connsiteX2" fmla="*/ 743016 w 986289"/>
              <a:gd name="connsiteY2" fmla="*/ 240122 h 262325"/>
              <a:gd name="connsiteX3" fmla="*/ 701182 w 986289"/>
              <a:gd name="connsiteY3" fmla="*/ 262325 h 262325"/>
              <a:gd name="connsiteX4" fmla="*/ 329578 w 986289"/>
              <a:gd name="connsiteY4" fmla="*/ 225255 h 262325"/>
              <a:gd name="connsiteX5" fmla="*/ 114622 w 986289"/>
              <a:gd name="connsiteY5" fmla="*/ 190694 h 262325"/>
              <a:gd name="connsiteX6" fmla="*/ 1546 w 986289"/>
              <a:gd name="connsiteY6" fmla="*/ 138435 h 262325"/>
              <a:gd name="connsiteX7" fmla="*/ 0 w 986289"/>
              <a:gd name="connsiteY7" fmla="*/ 0 h 262325"/>
              <a:gd name="connsiteX8" fmla="*/ 284914 w 986289"/>
              <a:gd name="connsiteY8" fmla="*/ 28898 h 262325"/>
              <a:gd name="connsiteX9" fmla="*/ 282533 w 986289"/>
              <a:gd name="connsiteY9" fmla="*/ 131292 h 262325"/>
              <a:gd name="connsiteX10" fmla="*/ 986289 w 986289"/>
              <a:gd name="connsiteY10" fmla="*/ 187411 h 262325"/>
              <a:gd name="connsiteX0" fmla="*/ 1157739 w 1157739"/>
              <a:gd name="connsiteY0" fmla="*/ 163599 h 262325"/>
              <a:gd name="connsiteX1" fmla="*/ 985388 w 1157739"/>
              <a:gd name="connsiteY1" fmla="*/ 249646 h 262325"/>
              <a:gd name="connsiteX2" fmla="*/ 743016 w 1157739"/>
              <a:gd name="connsiteY2" fmla="*/ 240122 h 262325"/>
              <a:gd name="connsiteX3" fmla="*/ 701182 w 1157739"/>
              <a:gd name="connsiteY3" fmla="*/ 262325 h 262325"/>
              <a:gd name="connsiteX4" fmla="*/ 329578 w 1157739"/>
              <a:gd name="connsiteY4" fmla="*/ 225255 h 262325"/>
              <a:gd name="connsiteX5" fmla="*/ 114622 w 1157739"/>
              <a:gd name="connsiteY5" fmla="*/ 190694 h 262325"/>
              <a:gd name="connsiteX6" fmla="*/ 1546 w 1157739"/>
              <a:gd name="connsiteY6" fmla="*/ 138435 h 262325"/>
              <a:gd name="connsiteX7" fmla="*/ 0 w 1157739"/>
              <a:gd name="connsiteY7" fmla="*/ 0 h 262325"/>
              <a:gd name="connsiteX8" fmla="*/ 284914 w 1157739"/>
              <a:gd name="connsiteY8" fmla="*/ 28898 h 262325"/>
              <a:gd name="connsiteX9" fmla="*/ 282533 w 1157739"/>
              <a:gd name="connsiteY9" fmla="*/ 131292 h 262325"/>
              <a:gd name="connsiteX10" fmla="*/ 1157739 w 1157739"/>
              <a:gd name="connsiteY10" fmla="*/ 163599 h 262325"/>
              <a:gd name="connsiteX0" fmla="*/ 1157739 w 1158833"/>
              <a:gd name="connsiteY0" fmla="*/ 291965 h 390691"/>
              <a:gd name="connsiteX1" fmla="*/ 985388 w 1158833"/>
              <a:gd name="connsiteY1" fmla="*/ 378012 h 390691"/>
              <a:gd name="connsiteX2" fmla="*/ 743016 w 1158833"/>
              <a:gd name="connsiteY2" fmla="*/ 368488 h 390691"/>
              <a:gd name="connsiteX3" fmla="*/ 701182 w 1158833"/>
              <a:gd name="connsiteY3" fmla="*/ 390691 h 390691"/>
              <a:gd name="connsiteX4" fmla="*/ 329578 w 1158833"/>
              <a:gd name="connsiteY4" fmla="*/ 353621 h 390691"/>
              <a:gd name="connsiteX5" fmla="*/ 114622 w 1158833"/>
              <a:gd name="connsiteY5" fmla="*/ 319060 h 390691"/>
              <a:gd name="connsiteX6" fmla="*/ 1546 w 1158833"/>
              <a:gd name="connsiteY6" fmla="*/ 266801 h 390691"/>
              <a:gd name="connsiteX7" fmla="*/ 0 w 1158833"/>
              <a:gd name="connsiteY7" fmla="*/ 128366 h 390691"/>
              <a:gd name="connsiteX8" fmla="*/ 284914 w 1158833"/>
              <a:gd name="connsiteY8" fmla="*/ 157264 h 390691"/>
              <a:gd name="connsiteX9" fmla="*/ 1158833 w 1158833"/>
              <a:gd name="connsiteY9" fmla="*/ 4864 h 390691"/>
              <a:gd name="connsiteX10" fmla="*/ 1157739 w 1158833"/>
              <a:gd name="connsiteY10" fmla="*/ 291965 h 390691"/>
              <a:gd name="connsiteX0" fmla="*/ 1157739 w 1158833"/>
              <a:gd name="connsiteY0" fmla="*/ 359245 h 457971"/>
              <a:gd name="connsiteX1" fmla="*/ 985388 w 1158833"/>
              <a:gd name="connsiteY1" fmla="*/ 445292 h 457971"/>
              <a:gd name="connsiteX2" fmla="*/ 743016 w 1158833"/>
              <a:gd name="connsiteY2" fmla="*/ 435768 h 457971"/>
              <a:gd name="connsiteX3" fmla="*/ 701182 w 1158833"/>
              <a:gd name="connsiteY3" fmla="*/ 457971 h 457971"/>
              <a:gd name="connsiteX4" fmla="*/ 329578 w 1158833"/>
              <a:gd name="connsiteY4" fmla="*/ 420901 h 457971"/>
              <a:gd name="connsiteX5" fmla="*/ 114622 w 1158833"/>
              <a:gd name="connsiteY5" fmla="*/ 386340 h 457971"/>
              <a:gd name="connsiteX6" fmla="*/ 1546 w 1158833"/>
              <a:gd name="connsiteY6" fmla="*/ 334081 h 457971"/>
              <a:gd name="connsiteX7" fmla="*/ 0 w 1158833"/>
              <a:gd name="connsiteY7" fmla="*/ 195646 h 457971"/>
              <a:gd name="connsiteX8" fmla="*/ 458745 w 1158833"/>
              <a:gd name="connsiteY8" fmla="*/ 707 h 457971"/>
              <a:gd name="connsiteX9" fmla="*/ 1158833 w 1158833"/>
              <a:gd name="connsiteY9" fmla="*/ 72144 h 457971"/>
              <a:gd name="connsiteX10" fmla="*/ 1157739 w 1158833"/>
              <a:gd name="connsiteY10" fmla="*/ 359245 h 457971"/>
              <a:gd name="connsiteX0" fmla="*/ 1156195 w 1157289"/>
              <a:gd name="connsiteY0" fmla="*/ 359312 h 458038"/>
              <a:gd name="connsiteX1" fmla="*/ 983844 w 1157289"/>
              <a:gd name="connsiteY1" fmla="*/ 445359 h 458038"/>
              <a:gd name="connsiteX2" fmla="*/ 741472 w 1157289"/>
              <a:gd name="connsiteY2" fmla="*/ 435835 h 458038"/>
              <a:gd name="connsiteX3" fmla="*/ 699638 w 1157289"/>
              <a:gd name="connsiteY3" fmla="*/ 458038 h 458038"/>
              <a:gd name="connsiteX4" fmla="*/ 328034 w 1157289"/>
              <a:gd name="connsiteY4" fmla="*/ 420968 h 458038"/>
              <a:gd name="connsiteX5" fmla="*/ 113078 w 1157289"/>
              <a:gd name="connsiteY5" fmla="*/ 386407 h 458038"/>
              <a:gd name="connsiteX6" fmla="*/ 2 w 1157289"/>
              <a:gd name="connsiteY6" fmla="*/ 334148 h 458038"/>
              <a:gd name="connsiteX7" fmla="*/ 188956 w 1157289"/>
              <a:gd name="connsiteY7" fmla="*/ 174282 h 458038"/>
              <a:gd name="connsiteX8" fmla="*/ 457201 w 1157289"/>
              <a:gd name="connsiteY8" fmla="*/ 774 h 458038"/>
              <a:gd name="connsiteX9" fmla="*/ 1157289 w 1157289"/>
              <a:gd name="connsiteY9" fmla="*/ 72211 h 458038"/>
              <a:gd name="connsiteX10" fmla="*/ 1156195 w 1157289"/>
              <a:gd name="connsiteY10" fmla="*/ 359312 h 458038"/>
              <a:gd name="connsiteX0" fmla="*/ 1156195 w 1157289"/>
              <a:gd name="connsiteY0" fmla="*/ 359312 h 458038"/>
              <a:gd name="connsiteX1" fmla="*/ 983844 w 1157289"/>
              <a:gd name="connsiteY1" fmla="*/ 445359 h 458038"/>
              <a:gd name="connsiteX2" fmla="*/ 741472 w 1157289"/>
              <a:gd name="connsiteY2" fmla="*/ 435835 h 458038"/>
              <a:gd name="connsiteX3" fmla="*/ 699638 w 1157289"/>
              <a:gd name="connsiteY3" fmla="*/ 458038 h 458038"/>
              <a:gd name="connsiteX4" fmla="*/ 328034 w 1157289"/>
              <a:gd name="connsiteY4" fmla="*/ 420968 h 458038"/>
              <a:gd name="connsiteX5" fmla="*/ 2 w 1157289"/>
              <a:gd name="connsiteY5" fmla="*/ 334148 h 458038"/>
              <a:gd name="connsiteX6" fmla="*/ 188956 w 1157289"/>
              <a:gd name="connsiteY6" fmla="*/ 174282 h 458038"/>
              <a:gd name="connsiteX7" fmla="*/ 457201 w 1157289"/>
              <a:gd name="connsiteY7" fmla="*/ 774 h 458038"/>
              <a:gd name="connsiteX8" fmla="*/ 1157289 w 1157289"/>
              <a:gd name="connsiteY8" fmla="*/ 72211 h 458038"/>
              <a:gd name="connsiteX9" fmla="*/ 1156195 w 1157289"/>
              <a:gd name="connsiteY9" fmla="*/ 359312 h 458038"/>
              <a:gd name="connsiteX0" fmla="*/ 1156195 w 1157289"/>
              <a:gd name="connsiteY0" fmla="*/ 359312 h 458038"/>
              <a:gd name="connsiteX1" fmla="*/ 983844 w 1157289"/>
              <a:gd name="connsiteY1" fmla="*/ 445359 h 458038"/>
              <a:gd name="connsiteX2" fmla="*/ 741472 w 1157289"/>
              <a:gd name="connsiteY2" fmla="*/ 435835 h 458038"/>
              <a:gd name="connsiteX3" fmla="*/ 699638 w 1157289"/>
              <a:gd name="connsiteY3" fmla="*/ 458038 h 458038"/>
              <a:gd name="connsiteX4" fmla="*/ 2 w 1157289"/>
              <a:gd name="connsiteY4" fmla="*/ 334148 h 458038"/>
              <a:gd name="connsiteX5" fmla="*/ 188956 w 1157289"/>
              <a:gd name="connsiteY5" fmla="*/ 174282 h 458038"/>
              <a:gd name="connsiteX6" fmla="*/ 457201 w 1157289"/>
              <a:gd name="connsiteY6" fmla="*/ 774 h 458038"/>
              <a:gd name="connsiteX7" fmla="*/ 1157289 w 1157289"/>
              <a:gd name="connsiteY7" fmla="*/ 72211 h 458038"/>
              <a:gd name="connsiteX8" fmla="*/ 1156195 w 1157289"/>
              <a:gd name="connsiteY8" fmla="*/ 359312 h 458038"/>
              <a:gd name="connsiteX0" fmla="*/ 1156195 w 1157289"/>
              <a:gd name="connsiteY0" fmla="*/ 359312 h 445359"/>
              <a:gd name="connsiteX1" fmla="*/ 983844 w 1157289"/>
              <a:gd name="connsiteY1" fmla="*/ 445359 h 445359"/>
              <a:gd name="connsiteX2" fmla="*/ 741472 w 1157289"/>
              <a:gd name="connsiteY2" fmla="*/ 435835 h 445359"/>
              <a:gd name="connsiteX3" fmla="*/ 2 w 1157289"/>
              <a:gd name="connsiteY3" fmla="*/ 334148 h 445359"/>
              <a:gd name="connsiteX4" fmla="*/ 188956 w 1157289"/>
              <a:gd name="connsiteY4" fmla="*/ 174282 h 445359"/>
              <a:gd name="connsiteX5" fmla="*/ 457201 w 1157289"/>
              <a:gd name="connsiteY5" fmla="*/ 774 h 445359"/>
              <a:gd name="connsiteX6" fmla="*/ 1157289 w 1157289"/>
              <a:gd name="connsiteY6" fmla="*/ 72211 h 445359"/>
              <a:gd name="connsiteX7" fmla="*/ 1156195 w 1157289"/>
              <a:gd name="connsiteY7" fmla="*/ 359312 h 445359"/>
              <a:gd name="connsiteX0" fmla="*/ 1156195 w 1157289"/>
              <a:gd name="connsiteY0" fmla="*/ 359312 h 445359"/>
              <a:gd name="connsiteX1" fmla="*/ 983844 w 1157289"/>
              <a:gd name="connsiteY1" fmla="*/ 445359 h 445359"/>
              <a:gd name="connsiteX2" fmla="*/ 2 w 1157289"/>
              <a:gd name="connsiteY2" fmla="*/ 334148 h 445359"/>
              <a:gd name="connsiteX3" fmla="*/ 188956 w 1157289"/>
              <a:gd name="connsiteY3" fmla="*/ 174282 h 445359"/>
              <a:gd name="connsiteX4" fmla="*/ 457201 w 1157289"/>
              <a:gd name="connsiteY4" fmla="*/ 774 h 445359"/>
              <a:gd name="connsiteX5" fmla="*/ 1157289 w 1157289"/>
              <a:gd name="connsiteY5" fmla="*/ 72211 h 445359"/>
              <a:gd name="connsiteX6" fmla="*/ 1156195 w 1157289"/>
              <a:gd name="connsiteY6" fmla="*/ 359312 h 445359"/>
              <a:gd name="connsiteX0" fmla="*/ 967239 w 968333"/>
              <a:gd name="connsiteY0" fmla="*/ 359312 h 445359"/>
              <a:gd name="connsiteX1" fmla="*/ 794888 w 968333"/>
              <a:gd name="connsiteY1" fmla="*/ 445359 h 445359"/>
              <a:gd name="connsiteX2" fmla="*/ 203952 w 968333"/>
              <a:gd name="connsiteY2" fmla="*/ 419873 h 445359"/>
              <a:gd name="connsiteX3" fmla="*/ 0 w 968333"/>
              <a:gd name="connsiteY3" fmla="*/ 174282 h 445359"/>
              <a:gd name="connsiteX4" fmla="*/ 268245 w 968333"/>
              <a:gd name="connsiteY4" fmla="*/ 774 h 445359"/>
              <a:gd name="connsiteX5" fmla="*/ 968333 w 968333"/>
              <a:gd name="connsiteY5" fmla="*/ 72211 h 445359"/>
              <a:gd name="connsiteX6" fmla="*/ 967239 w 968333"/>
              <a:gd name="connsiteY6" fmla="*/ 359312 h 445359"/>
              <a:gd name="connsiteX0" fmla="*/ 815268 w 816362"/>
              <a:gd name="connsiteY0" fmla="*/ 358538 h 444585"/>
              <a:gd name="connsiteX1" fmla="*/ 642917 w 816362"/>
              <a:gd name="connsiteY1" fmla="*/ 444585 h 444585"/>
              <a:gd name="connsiteX2" fmla="*/ 51981 w 816362"/>
              <a:gd name="connsiteY2" fmla="*/ 419099 h 444585"/>
              <a:gd name="connsiteX3" fmla="*/ 116274 w 816362"/>
              <a:gd name="connsiteY3" fmla="*/ 0 h 444585"/>
              <a:gd name="connsiteX4" fmla="*/ 816362 w 816362"/>
              <a:gd name="connsiteY4" fmla="*/ 71437 h 444585"/>
              <a:gd name="connsiteX5" fmla="*/ 815268 w 816362"/>
              <a:gd name="connsiteY5" fmla="*/ 358538 h 444585"/>
              <a:gd name="connsiteX0" fmla="*/ 815268 w 816362"/>
              <a:gd name="connsiteY0" fmla="*/ 358538 h 444585"/>
              <a:gd name="connsiteX1" fmla="*/ 642917 w 816362"/>
              <a:gd name="connsiteY1" fmla="*/ 444585 h 444585"/>
              <a:gd name="connsiteX2" fmla="*/ 51981 w 816362"/>
              <a:gd name="connsiteY2" fmla="*/ 419099 h 444585"/>
              <a:gd name="connsiteX3" fmla="*/ 116274 w 816362"/>
              <a:gd name="connsiteY3" fmla="*/ 0 h 444585"/>
              <a:gd name="connsiteX4" fmla="*/ 816362 w 816362"/>
              <a:gd name="connsiteY4" fmla="*/ 71437 h 444585"/>
              <a:gd name="connsiteX5" fmla="*/ 815268 w 816362"/>
              <a:gd name="connsiteY5" fmla="*/ 358538 h 444585"/>
              <a:gd name="connsiteX0" fmla="*/ 815268 w 816362"/>
              <a:gd name="connsiteY0" fmla="*/ 358538 h 444585"/>
              <a:gd name="connsiteX1" fmla="*/ 642917 w 816362"/>
              <a:gd name="connsiteY1" fmla="*/ 444585 h 444585"/>
              <a:gd name="connsiteX2" fmla="*/ 51981 w 816362"/>
              <a:gd name="connsiteY2" fmla="*/ 419099 h 444585"/>
              <a:gd name="connsiteX3" fmla="*/ 116274 w 816362"/>
              <a:gd name="connsiteY3" fmla="*/ 0 h 444585"/>
              <a:gd name="connsiteX4" fmla="*/ 816362 w 816362"/>
              <a:gd name="connsiteY4" fmla="*/ 71437 h 444585"/>
              <a:gd name="connsiteX5" fmla="*/ 815268 w 816362"/>
              <a:gd name="connsiteY5" fmla="*/ 358538 h 444585"/>
              <a:gd name="connsiteX0" fmla="*/ 773575 w 774669"/>
              <a:gd name="connsiteY0" fmla="*/ 358538 h 444585"/>
              <a:gd name="connsiteX1" fmla="*/ 601224 w 774669"/>
              <a:gd name="connsiteY1" fmla="*/ 444585 h 444585"/>
              <a:gd name="connsiteX2" fmla="*/ 10288 w 774669"/>
              <a:gd name="connsiteY2" fmla="*/ 419099 h 444585"/>
              <a:gd name="connsiteX3" fmla="*/ 74581 w 774669"/>
              <a:gd name="connsiteY3" fmla="*/ 0 h 444585"/>
              <a:gd name="connsiteX4" fmla="*/ 774669 w 774669"/>
              <a:gd name="connsiteY4" fmla="*/ 71437 h 444585"/>
              <a:gd name="connsiteX5" fmla="*/ 773575 w 774669"/>
              <a:gd name="connsiteY5" fmla="*/ 358538 h 444585"/>
              <a:gd name="connsiteX0" fmla="*/ 763287 w 764381"/>
              <a:gd name="connsiteY0" fmla="*/ 358538 h 444585"/>
              <a:gd name="connsiteX1" fmla="*/ 590936 w 764381"/>
              <a:gd name="connsiteY1" fmla="*/ 444585 h 444585"/>
              <a:gd name="connsiteX2" fmla="*/ 0 w 764381"/>
              <a:gd name="connsiteY2" fmla="*/ 419099 h 444585"/>
              <a:gd name="connsiteX3" fmla="*/ 64293 w 764381"/>
              <a:gd name="connsiteY3" fmla="*/ 0 h 444585"/>
              <a:gd name="connsiteX4" fmla="*/ 764381 w 764381"/>
              <a:gd name="connsiteY4" fmla="*/ 71437 h 444585"/>
              <a:gd name="connsiteX5" fmla="*/ 763287 w 764381"/>
              <a:gd name="connsiteY5" fmla="*/ 358538 h 444585"/>
              <a:gd name="connsiteX0" fmla="*/ 763287 w 764381"/>
              <a:gd name="connsiteY0" fmla="*/ 358538 h 458872"/>
              <a:gd name="connsiteX1" fmla="*/ 564742 w 764381"/>
              <a:gd name="connsiteY1" fmla="*/ 458872 h 458872"/>
              <a:gd name="connsiteX2" fmla="*/ 0 w 764381"/>
              <a:gd name="connsiteY2" fmla="*/ 419099 h 458872"/>
              <a:gd name="connsiteX3" fmla="*/ 64293 w 764381"/>
              <a:gd name="connsiteY3" fmla="*/ 0 h 458872"/>
              <a:gd name="connsiteX4" fmla="*/ 764381 w 764381"/>
              <a:gd name="connsiteY4" fmla="*/ 71437 h 458872"/>
              <a:gd name="connsiteX5" fmla="*/ 763287 w 764381"/>
              <a:gd name="connsiteY5" fmla="*/ 358538 h 458872"/>
              <a:gd name="connsiteX0" fmla="*/ 763287 w 764381"/>
              <a:gd name="connsiteY0" fmla="*/ 358538 h 458872"/>
              <a:gd name="connsiteX1" fmla="*/ 564742 w 764381"/>
              <a:gd name="connsiteY1" fmla="*/ 458872 h 458872"/>
              <a:gd name="connsiteX2" fmla="*/ 0 w 764381"/>
              <a:gd name="connsiteY2" fmla="*/ 419099 h 458872"/>
              <a:gd name="connsiteX3" fmla="*/ 64293 w 764381"/>
              <a:gd name="connsiteY3" fmla="*/ 0 h 458872"/>
              <a:gd name="connsiteX4" fmla="*/ 764381 w 764381"/>
              <a:gd name="connsiteY4" fmla="*/ 71437 h 458872"/>
              <a:gd name="connsiteX5" fmla="*/ 763287 w 764381"/>
              <a:gd name="connsiteY5" fmla="*/ 358538 h 458872"/>
              <a:gd name="connsiteX0" fmla="*/ 763287 w 764381"/>
              <a:gd name="connsiteY0" fmla="*/ 358538 h 458872"/>
              <a:gd name="connsiteX1" fmla="*/ 564742 w 764381"/>
              <a:gd name="connsiteY1" fmla="*/ 458872 h 458872"/>
              <a:gd name="connsiteX2" fmla="*/ 0 w 764381"/>
              <a:gd name="connsiteY2" fmla="*/ 419099 h 458872"/>
              <a:gd name="connsiteX3" fmla="*/ 64293 w 764381"/>
              <a:gd name="connsiteY3" fmla="*/ 0 h 458872"/>
              <a:gd name="connsiteX4" fmla="*/ 764381 w 764381"/>
              <a:gd name="connsiteY4" fmla="*/ 71437 h 458872"/>
              <a:gd name="connsiteX5" fmla="*/ 763287 w 764381"/>
              <a:gd name="connsiteY5" fmla="*/ 358538 h 458872"/>
              <a:gd name="connsiteX0" fmla="*/ 764381 w 787885"/>
              <a:gd name="connsiteY0" fmla="*/ 71437 h 458872"/>
              <a:gd name="connsiteX1" fmla="*/ 564742 w 787885"/>
              <a:gd name="connsiteY1" fmla="*/ 458872 h 458872"/>
              <a:gd name="connsiteX2" fmla="*/ 0 w 787885"/>
              <a:gd name="connsiteY2" fmla="*/ 419099 h 458872"/>
              <a:gd name="connsiteX3" fmla="*/ 64293 w 787885"/>
              <a:gd name="connsiteY3" fmla="*/ 0 h 458872"/>
              <a:gd name="connsiteX4" fmla="*/ 764381 w 787885"/>
              <a:gd name="connsiteY4" fmla="*/ 71437 h 458872"/>
              <a:gd name="connsiteX0" fmla="*/ 2051157 w 2054637"/>
              <a:gd name="connsiteY0" fmla="*/ -1 h 732494"/>
              <a:gd name="connsiteX1" fmla="*/ 564742 w 2054637"/>
              <a:gd name="connsiteY1" fmla="*/ 732494 h 732494"/>
              <a:gd name="connsiteX2" fmla="*/ 0 w 2054637"/>
              <a:gd name="connsiteY2" fmla="*/ 692721 h 732494"/>
              <a:gd name="connsiteX3" fmla="*/ 64293 w 2054637"/>
              <a:gd name="connsiteY3" fmla="*/ 273622 h 732494"/>
              <a:gd name="connsiteX4" fmla="*/ 2051157 w 2054637"/>
              <a:gd name="connsiteY4" fmla="*/ -1 h 732494"/>
              <a:gd name="connsiteX0" fmla="*/ 2051157 w 2054637"/>
              <a:gd name="connsiteY0" fmla="*/ 466765 h 1199260"/>
              <a:gd name="connsiteX1" fmla="*/ 564742 w 2054637"/>
              <a:gd name="connsiteY1" fmla="*/ 1199260 h 1199260"/>
              <a:gd name="connsiteX2" fmla="*/ 0 w 2054637"/>
              <a:gd name="connsiteY2" fmla="*/ 1159487 h 1199260"/>
              <a:gd name="connsiteX3" fmla="*/ 328715 w 2054637"/>
              <a:gd name="connsiteY3" fmla="*/ 2 h 1199260"/>
              <a:gd name="connsiteX4" fmla="*/ 2051157 w 2054637"/>
              <a:gd name="connsiteY4" fmla="*/ 466765 h 1199260"/>
              <a:gd name="connsiteX0" fmla="*/ 2502066 w 2505546"/>
              <a:gd name="connsiteY0" fmla="*/ 466765 h 1498482"/>
              <a:gd name="connsiteX1" fmla="*/ 1015651 w 2505546"/>
              <a:gd name="connsiteY1" fmla="*/ 1199260 h 1498482"/>
              <a:gd name="connsiteX2" fmla="*/ 1 w 2505546"/>
              <a:gd name="connsiteY2" fmla="*/ 1498482 h 1498482"/>
              <a:gd name="connsiteX3" fmla="*/ 779624 w 2505546"/>
              <a:gd name="connsiteY3" fmla="*/ 2 h 1498482"/>
              <a:gd name="connsiteX4" fmla="*/ 2502066 w 2505546"/>
              <a:gd name="connsiteY4" fmla="*/ 466765 h 1498482"/>
              <a:gd name="connsiteX0" fmla="*/ 2502066 w 2505546"/>
              <a:gd name="connsiteY0" fmla="*/ 659950 h 1691667"/>
              <a:gd name="connsiteX1" fmla="*/ 1015651 w 2505546"/>
              <a:gd name="connsiteY1" fmla="*/ 1392445 h 1691667"/>
              <a:gd name="connsiteX2" fmla="*/ 1 w 2505546"/>
              <a:gd name="connsiteY2" fmla="*/ 1691667 h 1691667"/>
              <a:gd name="connsiteX3" fmla="*/ 112241 w 2505546"/>
              <a:gd name="connsiteY3" fmla="*/ -1 h 1691667"/>
              <a:gd name="connsiteX4" fmla="*/ 2502066 w 2505546"/>
              <a:gd name="connsiteY4" fmla="*/ 659950 h 1691667"/>
              <a:gd name="connsiteX0" fmla="*/ 2502066 w 2504840"/>
              <a:gd name="connsiteY0" fmla="*/ 659950 h 1806500"/>
              <a:gd name="connsiteX1" fmla="*/ 633558 w 2504840"/>
              <a:gd name="connsiteY1" fmla="*/ 1806502 h 1806500"/>
              <a:gd name="connsiteX2" fmla="*/ 1 w 2504840"/>
              <a:gd name="connsiteY2" fmla="*/ 1691667 h 1806500"/>
              <a:gd name="connsiteX3" fmla="*/ 112241 w 2504840"/>
              <a:gd name="connsiteY3" fmla="*/ -1 h 1806500"/>
              <a:gd name="connsiteX4" fmla="*/ 2502066 w 2504840"/>
              <a:gd name="connsiteY4" fmla="*/ 659950 h 1806500"/>
              <a:gd name="connsiteX0" fmla="*/ 2502066 w 2506952"/>
              <a:gd name="connsiteY0" fmla="*/ 659950 h 1806500"/>
              <a:gd name="connsiteX1" fmla="*/ 633558 w 2506952"/>
              <a:gd name="connsiteY1" fmla="*/ 1806502 h 1806500"/>
              <a:gd name="connsiteX2" fmla="*/ 1 w 2506952"/>
              <a:gd name="connsiteY2" fmla="*/ 1691667 h 1806500"/>
              <a:gd name="connsiteX3" fmla="*/ 112241 w 2506952"/>
              <a:gd name="connsiteY3" fmla="*/ -1 h 1806500"/>
              <a:gd name="connsiteX4" fmla="*/ 2502066 w 2506952"/>
              <a:gd name="connsiteY4" fmla="*/ 659950 h 1806500"/>
              <a:gd name="connsiteX0" fmla="*/ 2502066 w 2502066"/>
              <a:gd name="connsiteY0" fmla="*/ 659950 h 1806500"/>
              <a:gd name="connsiteX1" fmla="*/ 633558 w 2502066"/>
              <a:gd name="connsiteY1" fmla="*/ 1806502 h 1806500"/>
              <a:gd name="connsiteX2" fmla="*/ 1 w 2502066"/>
              <a:gd name="connsiteY2" fmla="*/ 1691667 h 1806500"/>
              <a:gd name="connsiteX3" fmla="*/ 112241 w 2502066"/>
              <a:gd name="connsiteY3" fmla="*/ -1 h 1806500"/>
              <a:gd name="connsiteX4" fmla="*/ 2502066 w 2502066"/>
              <a:gd name="connsiteY4" fmla="*/ 659950 h 1806500"/>
              <a:gd name="connsiteX0" fmla="*/ 2502066 w 2502066"/>
              <a:gd name="connsiteY0" fmla="*/ 659950 h 2308905"/>
              <a:gd name="connsiteX1" fmla="*/ 1560369 w 2502066"/>
              <a:gd name="connsiteY1" fmla="*/ 2308905 h 2308905"/>
              <a:gd name="connsiteX2" fmla="*/ 1 w 2502066"/>
              <a:gd name="connsiteY2" fmla="*/ 1691667 h 2308905"/>
              <a:gd name="connsiteX3" fmla="*/ 112241 w 2502066"/>
              <a:gd name="connsiteY3" fmla="*/ -1 h 2308905"/>
              <a:gd name="connsiteX4" fmla="*/ 2502066 w 2502066"/>
              <a:gd name="connsiteY4" fmla="*/ 659950 h 2308905"/>
              <a:gd name="connsiteX0" fmla="*/ 2550726 w 2550726"/>
              <a:gd name="connsiteY0" fmla="*/ 538231 h 2308905"/>
              <a:gd name="connsiteX1" fmla="*/ 1560369 w 2550726"/>
              <a:gd name="connsiteY1" fmla="*/ 2308905 h 2308905"/>
              <a:gd name="connsiteX2" fmla="*/ 1 w 2550726"/>
              <a:gd name="connsiteY2" fmla="*/ 1691667 h 2308905"/>
              <a:gd name="connsiteX3" fmla="*/ 112241 w 2550726"/>
              <a:gd name="connsiteY3" fmla="*/ -1 h 2308905"/>
              <a:gd name="connsiteX4" fmla="*/ 2550726 w 2550726"/>
              <a:gd name="connsiteY4" fmla="*/ 538231 h 2308905"/>
              <a:gd name="connsiteX0" fmla="*/ 2550726 w 2550726"/>
              <a:gd name="connsiteY0" fmla="*/ 538231 h 2308905"/>
              <a:gd name="connsiteX1" fmla="*/ 1560369 w 2550726"/>
              <a:gd name="connsiteY1" fmla="*/ 2308905 h 2308905"/>
              <a:gd name="connsiteX2" fmla="*/ 1 w 2550726"/>
              <a:gd name="connsiteY2" fmla="*/ 1691667 h 2308905"/>
              <a:gd name="connsiteX3" fmla="*/ 112241 w 2550726"/>
              <a:gd name="connsiteY3" fmla="*/ -1 h 2308905"/>
              <a:gd name="connsiteX4" fmla="*/ 2550726 w 2550726"/>
              <a:gd name="connsiteY4" fmla="*/ 538231 h 2308905"/>
              <a:gd name="connsiteX0" fmla="*/ 2550726 w 2550726"/>
              <a:gd name="connsiteY0" fmla="*/ 538231 h 2308905"/>
              <a:gd name="connsiteX1" fmla="*/ 1560369 w 2550726"/>
              <a:gd name="connsiteY1" fmla="*/ 2308905 h 2308905"/>
              <a:gd name="connsiteX2" fmla="*/ 1 w 2550726"/>
              <a:gd name="connsiteY2" fmla="*/ 1691667 h 2308905"/>
              <a:gd name="connsiteX3" fmla="*/ 112241 w 2550726"/>
              <a:gd name="connsiteY3" fmla="*/ -1 h 2308905"/>
              <a:gd name="connsiteX4" fmla="*/ 2550726 w 2550726"/>
              <a:gd name="connsiteY4" fmla="*/ 538231 h 2308905"/>
              <a:gd name="connsiteX0" fmla="*/ 2438984 w 2438984"/>
              <a:gd name="connsiteY0" fmla="*/ 538231 h 2308905"/>
              <a:gd name="connsiteX1" fmla="*/ 1448627 w 2438984"/>
              <a:gd name="connsiteY1" fmla="*/ 2308905 h 2308905"/>
              <a:gd name="connsiteX2" fmla="*/ 1067658 w 2438984"/>
              <a:gd name="connsiteY2" fmla="*/ 1418249 h 2308905"/>
              <a:gd name="connsiteX3" fmla="*/ 499 w 2438984"/>
              <a:gd name="connsiteY3" fmla="*/ -1 h 2308905"/>
              <a:gd name="connsiteX4" fmla="*/ 2438984 w 2438984"/>
              <a:gd name="connsiteY4" fmla="*/ 538231 h 2308905"/>
              <a:gd name="connsiteX0" fmla="*/ 2439570 w 2439570"/>
              <a:gd name="connsiteY0" fmla="*/ 538231 h 2308905"/>
              <a:gd name="connsiteX1" fmla="*/ 1449213 w 2439570"/>
              <a:gd name="connsiteY1" fmla="*/ 2308905 h 2308905"/>
              <a:gd name="connsiteX2" fmla="*/ 458944 w 2439570"/>
              <a:gd name="connsiteY2" fmla="*/ 2105120 h 2308905"/>
              <a:gd name="connsiteX3" fmla="*/ 1085 w 2439570"/>
              <a:gd name="connsiteY3" fmla="*/ -1 h 2308905"/>
              <a:gd name="connsiteX4" fmla="*/ 2439570 w 2439570"/>
              <a:gd name="connsiteY4" fmla="*/ 538231 h 2308905"/>
              <a:gd name="connsiteX0" fmla="*/ 1980625 w 1980625"/>
              <a:gd name="connsiteY0" fmla="*/ 1 h 1770675"/>
              <a:gd name="connsiteX1" fmla="*/ 990268 w 1980625"/>
              <a:gd name="connsiteY1" fmla="*/ 1770675 h 1770675"/>
              <a:gd name="connsiteX2" fmla="*/ -1 w 1980625"/>
              <a:gd name="connsiteY2" fmla="*/ 1566890 h 1770675"/>
              <a:gd name="connsiteX3" fmla="*/ 654427 w 1980625"/>
              <a:gd name="connsiteY3" fmla="*/ 981312 h 1770675"/>
              <a:gd name="connsiteX4" fmla="*/ 1980625 w 1980625"/>
              <a:gd name="connsiteY4" fmla="*/ 1 h 1770675"/>
              <a:gd name="connsiteX0" fmla="*/ 1980625 w 1980625"/>
              <a:gd name="connsiteY0" fmla="*/ 1 h 1770675"/>
              <a:gd name="connsiteX1" fmla="*/ 990268 w 1980625"/>
              <a:gd name="connsiteY1" fmla="*/ 1770675 h 1770675"/>
              <a:gd name="connsiteX2" fmla="*/ -1 w 1980625"/>
              <a:gd name="connsiteY2" fmla="*/ 1566890 h 1770675"/>
              <a:gd name="connsiteX3" fmla="*/ 874994 w 1980625"/>
              <a:gd name="connsiteY3" fmla="*/ 42224 h 1770675"/>
              <a:gd name="connsiteX4" fmla="*/ 1980625 w 1980625"/>
              <a:gd name="connsiteY4" fmla="*/ 1 h 1770675"/>
              <a:gd name="connsiteX0" fmla="*/ 1980625 w 1980625"/>
              <a:gd name="connsiteY0" fmla="*/ 1 h 1770675"/>
              <a:gd name="connsiteX1" fmla="*/ 990268 w 1980625"/>
              <a:gd name="connsiteY1" fmla="*/ 1770675 h 1770675"/>
              <a:gd name="connsiteX2" fmla="*/ -1 w 1980625"/>
              <a:gd name="connsiteY2" fmla="*/ 1566890 h 1770675"/>
              <a:gd name="connsiteX3" fmla="*/ 874994 w 1980625"/>
              <a:gd name="connsiteY3" fmla="*/ 42224 h 1770675"/>
              <a:gd name="connsiteX4" fmla="*/ 1980625 w 1980625"/>
              <a:gd name="connsiteY4" fmla="*/ 1 h 1770675"/>
              <a:gd name="connsiteX0" fmla="*/ 1980625 w 1980625"/>
              <a:gd name="connsiteY0" fmla="*/ 1 h 1770675"/>
              <a:gd name="connsiteX1" fmla="*/ 990268 w 1980625"/>
              <a:gd name="connsiteY1" fmla="*/ 1770675 h 1770675"/>
              <a:gd name="connsiteX2" fmla="*/ -1 w 1980625"/>
              <a:gd name="connsiteY2" fmla="*/ 1566890 h 1770675"/>
              <a:gd name="connsiteX3" fmla="*/ 874994 w 1980625"/>
              <a:gd name="connsiteY3" fmla="*/ 42224 h 1770675"/>
              <a:gd name="connsiteX4" fmla="*/ 1980625 w 1980625"/>
              <a:gd name="connsiteY4" fmla="*/ 1 h 1770675"/>
              <a:gd name="connsiteX0" fmla="*/ 1980625 w 1980625"/>
              <a:gd name="connsiteY0" fmla="*/ 1 h 1770675"/>
              <a:gd name="connsiteX1" fmla="*/ 990268 w 1980625"/>
              <a:gd name="connsiteY1" fmla="*/ 1770675 h 1770675"/>
              <a:gd name="connsiteX2" fmla="*/ -1 w 1980625"/>
              <a:gd name="connsiteY2" fmla="*/ 1566890 h 1770675"/>
              <a:gd name="connsiteX3" fmla="*/ 874994 w 1980625"/>
              <a:gd name="connsiteY3" fmla="*/ 42224 h 1770675"/>
              <a:gd name="connsiteX4" fmla="*/ 1980625 w 1980625"/>
              <a:gd name="connsiteY4" fmla="*/ 1 h 177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0625" h="1770675">
                <a:moveTo>
                  <a:pt x="1980625" y="1"/>
                </a:moveTo>
                <a:cubicBezTo>
                  <a:pt x="1400352" y="989984"/>
                  <a:pt x="1377239" y="1085800"/>
                  <a:pt x="990268" y="1770675"/>
                </a:cubicBezTo>
                <a:lnTo>
                  <a:pt x="-1" y="1566890"/>
                </a:lnTo>
                <a:cubicBezTo>
                  <a:pt x="361262" y="1012852"/>
                  <a:pt x="486302" y="696081"/>
                  <a:pt x="874994" y="42224"/>
                </a:cubicBezTo>
                <a:lnTo>
                  <a:pt x="1980625" y="1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6829274" y="4822843"/>
            <a:ext cx="2099169" cy="573172"/>
          </a:xfrm>
          <a:custGeom>
            <a:avLst/>
            <a:gdLst>
              <a:gd name="connsiteX0" fmla="*/ 926757 w 926757"/>
              <a:gd name="connsiteY0" fmla="*/ 111211 h 271849"/>
              <a:gd name="connsiteX1" fmla="*/ 902044 w 926757"/>
              <a:gd name="connsiteY1" fmla="*/ 185352 h 271849"/>
              <a:gd name="connsiteX2" fmla="*/ 654909 w 926757"/>
              <a:gd name="connsiteY2" fmla="*/ 185352 h 271849"/>
              <a:gd name="connsiteX3" fmla="*/ 617838 w 926757"/>
              <a:gd name="connsiteY3" fmla="*/ 271849 h 271849"/>
              <a:gd name="connsiteX4" fmla="*/ 222422 w 926757"/>
              <a:gd name="connsiteY4" fmla="*/ 234779 h 271849"/>
              <a:gd name="connsiteX5" fmla="*/ 74141 w 926757"/>
              <a:gd name="connsiteY5" fmla="*/ 135925 h 271849"/>
              <a:gd name="connsiteX6" fmla="*/ 74141 w 926757"/>
              <a:gd name="connsiteY6" fmla="*/ 135925 h 271849"/>
              <a:gd name="connsiteX7" fmla="*/ 0 w 926757"/>
              <a:gd name="connsiteY7" fmla="*/ 0 h 271849"/>
              <a:gd name="connsiteX8" fmla="*/ 926757 w 926757"/>
              <a:gd name="connsiteY8" fmla="*/ 111211 h 271849"/>
              <a:gd name="connsiteX0" fmla="*/ 1019626 w 1019626"/>
              <a:gd name="connsiteY0" fmla="*/ 144549 h 305187"/>
              <a:gd name="connsiteX1" fmla="*/ 994913 w 1019626"/>
              <a:gd name="connsiteY1" fmla="*/ 218690 h 305187"/>
              <a:gd name="connsiteX2" fmla="*/ 747778 w 1019626"/>
              <a:gd name="connsiteY2" fmla="*/ 218690 h 305187"/>
              <a:gd name="connsiteX3" fmla="*/ 710707 w 1019626"/>
              <a:gd name="connsiteY3" fmla="*/ 305187 h 305187"/>
              <a:gd name="connsiteX4" fmla="*/ 315291 w 1019626"/>
              <a:gd name="connsiteY4" fmla="*/ 268117 h 305187"/>
              <a:gd name="connsiteX5" fmla="*/ 167010 w 1019626"/>
              <a:gd name="connsiteY5" fmla="*/ 169263 h 305187"/>
              <a:gd name="connsiteX6" fmla="*/ 167010 w 1019626"/>
              <a:gd name="connsiteY6" fmla="*/ 169263 h 305187"/>
              <a:gd name="connsiteX7" fmla="*/ 0 w 1019626"/>
              <a:gd name="connsiteY7" fmla="*/ 0 h 305187"/>
              <a:gd name="connsiteX8" fmla="*/ 1019626 w 1019626"/>
              <a:gd name="connsiteY8" fmla="*/ 144549 h 305187"/>
              <a:gd name="connsiteX0" fmla="*/ 1019626 w 1019626"/>
              <a:gd name="connsiteY0" fmla="*/ 144549 h 305187"/>
              <a:gd name="connsiteX1" fmla="*/ 994913 w 1019626"/>
              <a:gd name="connsiteY1" fmla="*/ 218690 h 305187"/>
              <a:gd name="connsiteX2" fmla="*/ 747778 w 1019626"/>
              <a:gd name="connsiteY2" fmla="*/ 218690 h 305187"/>
              <a:gd name="connsiteX3" fmla="*/ 710707 w 1019626"/>
              <a:gd name="connsiteY3" fmla="*/ 305187 h 305187"/>
              <a:gd name="connsiteX4" fmla="*/ 315291 w 1019626"/>
              <a:gd name="connsiteY4" fmla="*/ 268117 h 305187"/>
              <a:gd name="connsiteX5" fmla="*/ 167010 w 1019626"/>
              <a:gd name="connsiteY5" fmla="*/ 169263 h 305187"/>
              <a:gd name="connsiteX6" fmla="*/ 167010 w 1019626"/>
              <a:gd name="connsiteY6" fmla="*/ 169263 h 305187"/>
              <a:gd name="connsiteX7" fmla="*/ 0 w 1019626"/>
              <a:gd name="connsiteY7" fmla="*/ 0 h 305187"/>
              <a:gd name="connsiteX8" fmla="*/ 284914 w 1019626"/>
              <a:gd name="connsiteY8" fmla="*/ 28898 h 305187"/>
              <a:gd name="connsiteX9" fmla="*/ 1019626 w 1019626"/>
              <a:gd name="connsiteY9" fmla="*/ 144549 h 305187"/>
              <a:gd name="connsiteX0" fmla="*/ 1019626 w 1019626"/>
              <a:gd name="connsiteY0" fmla="*/ 144549 h 305187"/>
              <a:gd name="connsiteX1" fmla="*/ 994913 w 1019626"/>
              <a:gd name="connsiteY1" fmla="*/ 218690 h 305187"/>
              <a:gd name="connsiteX2" fmla="*/ 747778 w 1019626"/>
              <a:gd name="connsiteY2" fmla="*/ 218690 h 305187"/>
              <a:gd name="connsiteX3" fmla="*/ 710707 w 1019626"/>
              <a:gd name="connsiteY3" fmla="*/ 305187 h 305187"/>
              <a:gd name="connsiteX4" fmla="*/ 315291 w 1019626"/>
              <a:gd name="connsiteY4" fmla="*/ 268117 h 305187"/>
              <a:gd name="connsiteX5" fmla="*/ 167010 w 1019626"/>
              <a:gd name="connsiteY5" fmla="*/ 169263 h 305187"/>
              <a:gd name="connsiteX6" fmla="*/ 167010 w 1019626"/>
              <a:gd name="connsiteY6" fmla="*/ 169263 h 305187"/>
              <a:gd name="connsiteX7" fmla="*/ 0 w 1019626"/>
              <a:gd name="connsiteY7" fmla="*/ 0 h 305187"/>
              <a:gd name="connsiteX8" fmla="*/ 284914 w 1019626"/>
              <a:gd name="connsiteY8" fmla="*/ 28898 h 305187"/>
              <a:gd name="connsiteX9" fmla="*/ 282533 w 1019626"/>
              <a:gd name="connsiteY9" fmla="*/ 131292 h 305187"/>
              <a:gd name="connsiteX10" fmla="*/ 1019626 w 1019626"/>
              <a:gd name="connsiteY10" fmla="*/ 144549 h 305187"/>
              <a:gd name="connsiteX0" fmla="*/ 1019626 w 1019626"/>
              <a:gd name="connsiteY0" fmla="*/ 144549 h 305187"/>
              <a:gd name="connsiteX1" fmla="*/ 994913 w 1019626"/>
              <a:gd name="connsiteY1" fmla="*/ 218690 h 305187"/>
              <a:gd name="connsiteX2" fmla="*/ 747778 w 1019626"/>
              <a:gd name="connsiteY2" fmla="*/ 218690 h 305187"/>
              <a:gd name="connsiteX3" fmla="*/ 710707 w 1019626"/>
              <a:gd name="connsiteY3" fmla="*/ 305187 h 305187"/>
              <a:gd name="connsiteX4" fmla="*/ 315291 w 1019626"/>
              <a:gd name="connsiteY4" fmla="*/ 268117 h 305187"/>
              <a:gd name="connsiteX5" fmla="*/ 167010 w 1019626"/>
              <a:gd name="connsiteY5" fmla="*/ 169263 h 305187"/>
              <a:gd name="connsiteX6" fmla="*/ 167010 w 1019626"/>
              <a:gd name="connsiteY6" fmla="*/ 169263 h 305187"/>
              <a:gd name="connsiteX7" fmla="*/ 0 w 1019626"/>
              <a:gd name="connsiteY7" fmla="*/ 0 h 305187"/>
              <a:gd name="connsiteX8" fmla="*/ 284914 w 1019626"/>
              <a:gd name="connsiteY8" fmla="*/ 28898 h 305187"/>
              <a:gd name="connsiteX9" fmla="*/ 282533 w 1019626"/>
              <a:gd name="connsiteY9" fmla="*/ 131292 h 305187"/>
              <a:gd name="connsiteX10" fmla="*/ 1019626 w 1019626"/>
              <a:gd name="connsiteY10" fmla="*/ 144549 h 305187"/>
              <a:gd name="connsiteX0" fmla="*/ 1019626 w 1019626"/>
              <a:gd name="connsiteY0" fmla="*/ 144549 h 305187"/>
              <a:gd name="connsiteX1" fmla="*/ 994913 w 1019626"/>
              <a:gd name="connsiteY1" fmla="*/ 218690 h 305187"/>
              <a:gd name="connsiteX2" fmla="*/ 747778 w 1019626"/>
              <a:gd name="connsiteY2" fmla="*/ 218690 h 305187"/>
              <a:gd name="connsiteX3" fmla="*/ 710707 w 1019626"/>
              <a:gd name="connsiteY3" fmla="*/ 305187 h 305187"/>
              <a:gd name="connsiteX4" fmla="*/ 315291 w 1019626"/>
              <a:gd name="connsiteY4" fmla="*/ 268117 h 305187"/>
              <a:gd name="connsiteX5" fmla="*/ 167010 w 1019626"/>
              <a:gd name="connsiteY5" fmla="*/ 169263 h 305187"/>
              <a:gd name="connsiteX6" fmla="*/ 167010 w 1019626"/>
              <a:gd name="connsiteY6" fmla="*/ 169263 h 305187"/>
              <a:gd name="connsiteX7" fmla="*/ 0 w 1019626"/>
              <a:gd name="connsiteY7" fmla="*/ 0 h 305187"/>
              <a:gd name="connsiteX8" fmla="*/ 284914 w 1019626"/>
              <a:gd name="connsiteY8" fmla="*/ 28898 h 305187"/>
              <a:gd name="connsiteX9" fmla="*/ 282533 w 1019626"/>
              <a:gd name="connsiteY9" fmla="*/ 131292 h 305187"/>
              <a:gd name="connsiteX10" fmla="*/ 1019626 w 1019626"/>
              <a:gd name="connsiteY10" fmla="*/ 144549 h 305187"/>
              <a:gd name="connsiteX0" fmla="*/ 1019626 w 1019626"/>
              <a:gd name="connsiteY0" fmla="*/ 144549 h 305187"/>
              <a:gd name="connsiteX1" fmla="*/ 994913 w 1019626"/>
              <a:gd name="connsiteY1" fmla="*/ 218690 h 305187"/>
              <a:gd name="connsiteX2" fmla="*/ 747778 w 1019626"/>
              <a:gd name="connsiteY2" fmla="*/ 218690 h 305187"/>
              <a:gd name="connsiteX3" fmla="*/ 710707 w 1019626"/>
              <a:gd name="connsiteY3" fmla="*/ 305187 h 305187"/>
              <a:gd name="connsiteX4" fmla="*/ 315291 w 1019626"/>
              <a:gd name="connsiteY4" fmla="*/ 268117 h 305187"/>
              <a:gd name="connsiteX5" fmla="*/ 167010 w 1019626"/>
              <a:gd name="connsiteY5" fmla="*/ 169263 h 305187"/>
              <a:gd name="connsiteX6" fmla="*/ 167010 w 1019626"/>
              <a:gd name="connsiteY6" fmla="*/ 169263 h 305187"/>
              <a:gd name="connsiteX7" fmla="*/ 0 w 1019626"/>
              <a:gd name="connsiteY7" fmla="*/ 0 h 305187"/>
              <a:gd name="connsiteX8" fmla="*/ 284914 w 1019626"/>
              <a:gd name="connsiteY8" fmla="*/ 28898 h 305187"/>
              <a:gd name="connsiteX9" fmla="*/ 282533 w 1019626"/>
              <a:gd name="connsiteY9" fmla="*/ 131292 h 305187"/>
              <a:gd name="connsiteX10" fmla="*/ 1019626 w 1019626"/>
              <a:gd name="connsiteY10" fmla="*/ 144549 h 305187"/>
              <a:gd name="connsiteX0" fmla="*/ 562426 w 994913"/>
              <a:gd name="connsiteY0" fmla="*/ 165980 h 305187"/>
              <a:gd name="connsiteX1" fmla="*/ 994913 w 994913"/>
              <a:gd name="connsiteY1" fmla="*/ 218690 h 305187"/>
              <a:gd name="connsiteX2" fmla="*/ 747778 w 994913"/>
              <a:gd name="connsiteY2" fmla="*/ 218690 h 305187"/>
              <a:gd name="connsiteX3" fmla="*/ 710707 w 994913"/>
              <a:gd name="connsiteY3" fmla="*/ 305187 h 305187"/>
              <a:gd name="connsiteX4" fmla="*/ 315291 w 994913"/>
              <a:gd name="connsiteY4" fmla="*/ 268117 h 305187"/>
              <a:gd name="connsiteX5" fmla="*/ 167010 w 994913"/>
              <a:gd name="connsiteY5" fmla="*/ 169263 h 305187"/>
              <a:gd name="connsiteX6" fmla="*/ 167010 w 994913"/>
              <a:gd name="connsiteY6" fmla="*/ 169263 h 305187"/>
              <a:gd name="connsiteX7" fmla="*/ 0 w 994913"/>
              <a:gd name="connsiteY7" fmla="*/ 0 h 305187"/>
              <a:gd name="connsiteX8" fmla="*/ 284914 w 994913"/>
              <a:gd name="connsiteY8" fmla="*/ 28898 h 305187"/>
              <a:gd name="connsiteX9" fmla="*/ 282533 w 994913"/>
              <a:gd name="connsiteY9" fmla="*/ 131292 h 305187"/>
              <a:gd name="connsiteX10" fmla="*/ 562426 w 994913"/>
              <a:gd name="connsiteY10" fmla="*/ 165980 h 305187"/>
              <a:gd name="connsiteX0" fmla="*/ 986289 w 994913"/>
              <a:gd name="connsiteY0" fmla="*/ 187411 h 305187"/>
              <a:gd name="connsiteX1" fmla="*/ 994913 w 994913"/>
              <a:gd name="connsiteY1" fmla="*/ 218690 h 305187"/>
              <a:gd name="connsiteX2" fmla="*/ 747778 w 994913"/>
              <a:gd name="connsiteY2" fmla="*/ 218690 h 305187"/>
              <a:gd name="connsiteX3" fmla="*/ 710707 w 994913"/>
              <a:gd name="connsiteY3" fmla="*/ 305187 h 305187"/>
              <a:gd name="connsiteX4" fmla="*/ 315291 w 994913"/>
              <a:gd name="connsiteY4" fmla="*/ 268117 h 305187"/>
              <a:gd name="connsiteX5" fmla="*/ 167010 w 994913"/>
              <a:gd name="connsiteY5" fmla="*/ 169263 h 305187"/>
              <a:gd name="connsiteX6" fmla="*/ 167010 w 994913"/>
              <a:gd name="connsiteY6" fmla="*/ 169263 h 305187"/>
              <a:gd name="connsiteX7" fmla="*/ 0 w 994913"/>
              <a:gd name="connsiteY7" fmla="*/ 0 h 305187"/>
              <a:gd name="connsiteX8" fmla="*/ 284914 w 994913"/>
              <a:gd name="connsiteY8" fmla="*/ 28898 h 305187"/>
              <a:gd name="connsiteX9" fmla="*/ 282533 w 994913"/>
              <a:gd name="connsiteY9" fmla="*/ 131292 h 305187"/>
              <a:gd name="connsiteX10" fmla="*/ 986289 w 994913"/>
              <a:gd name="connsiteY10" fmla="*/ 187411 h 305187"/>
              <a:gd name="connsiteX0" fmla="*/ 986289 w 986289"/>
              <a:gd name="connsiteY0" fmla="*/ 187411 h 305187"/>
              <a:gd name="connsiteX1" fmla="*/ 985388 w 986289"/>
              <a:gd name="connsiteY1" fmla="*/ 249646 h 305187"/>
              <a:gd name="connsiteX2" fmla="*/ 747778 w 986289"/>
              <a:gd name="connsiteY2" fmla="*/ 218690 h 305187"/>
              <a:gd name="connsiteX3" fmla="*/ 710707 w 986289"/>
              <a:gd name="connsiteY3" fmla="*/ 305187 h 305187"/>
              <a:gd name="connsiteX4" fmla="*/ 315291 w 986289"/>
              <a:gd name="connsiteY4" fmla="*/ 268117 h 305187"/>
              <a:gd name="connsiteX5" fmla="*/ 167010 w 986289"/>
              <a:gd name="connsiteY5" fmla="*/ 169263 h 305187"/>
              <a:gd name="connsiteX6" fmla="*/ 167010 w 986289"/>
              <a:gd name="connsiteY6" fmla="*/ 169263 h 305187"/>
              <a:gd name="connsiteX7" fmla="*/ 0 w 986289"/>
              <a:gd name="connsiteY7" fmla="*/ 0 h 305187"/>
              <a:gd name="connsiteX8" fmla="*/ 284914 w 986289"/>
              <a:gd name="connsiteY8" fmla="*/ 28898 h 305187"/>
              <a:gd name="connsiteX9" fmla="*/ 282533 w 986289"/>
              <a:gd name="connsiteY9" fmla="*/ 131292 h 305187"/>
              <a:gd name="connsiteX10" fmla="*/ 986289 w 986289"/>
              <a:gd name="connsiteY10" fmla="*/ 187411 h 305187"/>
              <a:gd name="connsiteX0" fmla="*/ 986289 w 986289"/>
              <a:gd name="connsiteY0" fmla="*/ 187411 h 305187"/>
              <a:gd name="connsiteX1" fmla="*/ 985388 w 986289"/>
              <a:gd name="connsiteY1" fmla="*/ 249646 h 305187"/>
              <a:gd name="connsiteX2" fmla="*/ 743016 w 986289"/>
              <a:gd name="connsiteY2" fmla="*/ 240122 h 305187"/>
              <a:gd name="connsiteX3" fmla="*/ 710707 w 986289"/>
              <a:gd name="connsiteY3" fmla="*/ 305187 h 305187"/>
              <a:gd name="connsiteX4" fmla="*/ 315291 w 986289"/>
              <a:gd name="connsiteY4" fmla="*/ 268117 h 305187"/>
              <a:gd name="connsiteX5" fmla="*/ 167010 w 986289"/>
              <a:gd name="connsiteY5" fmla="*/ 169263 h 305187"/>
              <a:gd name="connsiteX6" fmla="*/ 167010 w 986289"/>
              <a:gd name="connsiteY6" fmla="*/ 169263 h 305187"/>
              <a:gd name="connsiteX7" fmla="*/ 0 w 986289"/>
              <a:gd name="connsiteY7" fmla="*/ 0 h 305187"/>
              <a:gd name="connsiteX8" fmla="*/ 284914 w 986289"/>
              <a:gd name="connsiteY8" fmla="*/ 28898 h 305187"/>
              <a:gd name="connsiteX9" fmla="*/ 282533 w 986289"/>
              <a:gd name="connsiteY9" fmla="*/ 131292 h 305187"/>
              <a:gd name="connsiteX10" fmla="*/ 986289 w 986289"/>
              <a:gd name="connsiteY10" fmla="*/ 187411 h 305187"/>
              <a:gd name="connsiteX0" fmla="*/ 986289 w 986289"/>
              <a:gd name="connsiteY0" fmla="*/ 187411 h 268117"/>
              <a:gd name="connsiteX1" fmla="*/ 985388 w 986289"/>
              <a:gd name="connsiteY1" fmla="*/ 249646 h 268117"/>
              <a:gd name="connsiteX2" fmla="*/ 743016 w 986289"/>
              <a:gd name="connsiteY2" fmla="*/ 240122 h 268117"/>
              <a:gd name="connsiteX3" fmla="*/ 701182 w 986289"/>
              <a:gd name="connsiteY3" fmla="*/ 262325 h 268117"/>
              <a:gd name="connsiteX4" fmla="*/ 315291 w 986289"/>
              <a:gd name="connsiteY4" fmla="*/ 268117 h 268117"/>
              <a:gd name="connsiteX5" fmla="*/ 167010 w 986289"/>
              <a:gd name="connsiteY5" fmla="*/ 169263 h 268117"/>
              <a:gd name="connsiteX6" fmla="*/ 167010 w 986289"/>
              <a:gd name="connsiteY6" fmla="*/ 169263 h 268117"/>
              <a:gd name="connsiteX7" fmla="*/ 0 w 986289"/>
              <a:gd name="connsiteY7" fmla="*/ 0 h 268117"/>
              <a:gd name="connsiteX8" fmla="*/ 284914 w 986289"/>
              <a:gd name="connsiteY8" fmla="*/ 28898 h 268117"/>
              <a:gd name="connsiteX9" fmla="*/ 282533 w 986289"/>
              <a:gd name="connsiteY9" fmla="*/ 131292 h 268117"/>
              <a:gd name="connsiteX10" fmla="*/ 986289 w 986289"/>
              <a:gd name="connsiteY10" fmla="*/ 187411 h 268117"/>
              <a:gd name="connsiteX0" fmla="*/ 986289 w 986289"/>
              <a:gd name="connsiteY0" fmla="*/ 187411 h 262325"/>
              <a:gd name="connsiteX1" fmla="*/ 985388 w 986289"/>
              <a:gd name="connsiteY1" fmla="*/ 249646 h 262325"/>
              <a:gd name="connsiteX2" fmla="*/ 743016 w 986289"/>
              <a:gd name="connsiteY2" fmla="*/ 240122 h 262325"/>
              <a:gd name="connsiteX3" fmla="*/ 701182 w 986289"/>
              <a:gd name="connsiteY3" fmla="*/ 262325 h 262325"/>
              <a:gd name="connsiteX4" fmla="*/ 329578 w 986289"/>
              <a:gd name="connsiteY4" fmla="*/ 232398 h 262325"/>
              <a:gd name="connsiteX5" fmla="*/ 167010 w 986289"/>
              <a:gd name="connsiteY5" fmla="*/ 169263 h 262325"/>
              <a:gd name="connsiteX6" fmla="*/ 167010 w 986289"/>
              <a:gd name="connsiteY6" fmla="*/ 169263 h 262325"/>
              <a:gd name="connsiteX7" fmla="*/ 0 w 986289"/>
              <a:gd name="connsiteY7" fmla="*/ 0 h 262325"/>
              <a:gd name="connsiteX8" fmla="*/ 284914 w 986289"/>
              <a:gd name="connsiteY8" fmla="*/ 28898 h 262325"/>
              <a:gd name="connsiteX9" fmla="*/ 282533 w 986289"/>
              <a:gd name="connsiteY9" fmla="*/ 131292 h 262325"/>
              <a:gd name="connsiteX10" fmla="*/ 986289 w 986289"/>
              <a:gd name="connsiteY10" fmla="*/ 187411 h 262325"/>
              <a:gd name="connsiteX0" fmla="*/ 986289 w 986289"/>
              <a:gd name="connsiteY0" fmla="*/ 187411 h 262325"/>
              <a:gd name="connsiteX1" fmla="*/ 985388 w 986289"/>
              <a:gd name="connsiteY1" fmla="*/ 249646 h 262325"/>
              <a:gd name="connsiteX2" fmla="*/ 743016 w 986289"/>
              <a:gd name="connsiteY2" fmla="*/ 240122 h 262325"/>
              <a:gd name="connsiteX3" fmla="*/ 701182 w 986289"/>
              <a:gd name="connsiteY3" fmla="*/ 262325 h 262325"/>
              <a:gd name="connsiteX4" fmla="*/ 329578 w 986289"/>
              <a:gd name="connsiteY4" fmla="*/ 232398 h 262325"/>
              <a:gd name="connsiteX5" fmla="*/ 167010 w 986289"/>
              <a:gd name="connsiteY5" fmla="*/ 169263 h 262325"/>
              <a:gd name="connsiteX6" fmla="*/ 114622 w 986289"/>
              <a:gd name="connsiteY6" fmla="*/ 190694 h 262325"/>
              <a:gd name="connsiteX7" fmla="*/ 0 w 986289"/>
              <a:gd name="connsiteY7" fmla="*/ 0 h 262325"/>
              <a:gd name="connsiteX8" fmla="*/ 284914 w 986289"/>
              <a:gd name="connsiteY8" fmla="*/ 28898 h 262325"/>
              <a:gd name="connsiteX9" fmla="*/ 282533 w 986289"/>
              <a:gd name="connsiteY9" fmla="*/ 131292 h 262325"/>
              <a:gd name="connsiteX10" fmla="*/ 986289 w 986289"/>
              <a:gd name="connsiteY10" fmla="*/ 187411 h 262325"/>
              <a:gd name="connsiteX0" fmla="*/ 986289 w 986289"/>
              <a:gd name="connsiteY0" fmla="*/ 187411 h 262325"/>
              <a:gd name="connsiteX1" fmla="*/ 985388 w 986289"/>
              <a:gd name="connsiteY1" fmla="*/ 249646 h 262325"/>
              <a:gd name="connsiteX2" fmla="*/ 743016 w 986289"/>
              <a:gd name="connsiteY2" fmla="*/ 240122 h 262325"/>
              <a:gd name="connsiteX3" fmla="*/ 701182 w 986289"/>
              <a:gd name="connsiteY3" fmla="*/ 262325 h 262325"/>
              <a:gd name="connsiteX4" fmla="*/ 329578 w 986289"/>
              <a:gd name="connsiteY4" fmla="*/ 232398 h 262325"/>
              <a:gd name="connsiteX5" fmla="*/ 114622 w 986289"/>
              <a:gd name="connsiteY5" fmla="*/ 190694 h 262325"/>
              <a:gd name="connsiteX6" fmla="*/ 0 w 986289"/>
              <a:gd name="connsiteY6" fmla="*/ 0 h 262325"/>
              <a:gd name="connsiteX7" fmla="*/ 284914 w 986289"/>
              <a:gd name="connsiteY7" fmla="*/ 28898 h 262325"/>
              <a:gd name="connsiteX8" fmla="*/ 282533 w 986289"/>
              <a:gd name="connsiteY8" fmla="*/ 131292 h 262325"/>
              <a:gd name="connsiteX9" fmla="*/ 986289 w 986289"/>
              <a:gd name="connsiteY9" fmla="*/ 187411 h 262325"/>
              <a:gd name="connsiteX0" fmla="*/ 986289 w 986289"/>
              <a:gd name="connsiteY0" fmla="*/ 187411 h 262325"/>
              <a:gd name="connsiteX1" fmla="*/ 985388 w 986289"/>
              <a:gd name="connsiteY1" fmla="*/ 249646 h 262325"/>
              <a:gd name="connsiteX2" fmla="*/ 743016 w 986289"/>
              <a:gd name="connsiteY2" fmla="*/ 240122 h 262325"/>
              <a:gd name="connsiteX3" fmla="*/ 701182 w 986289"/>
              <a:gd name="connsiteY3" fmla="*/ 262325 h 262325"/>
              <a:gd name="connsiteX4" fmla="*/ 329578 w 986289"/>
              <a:gd name="connsiteY4" fmla="*/ 232398 h 262325"/>
              <a:gd name="connsiteX5" fmla="*/ 114622 w 986289"/>
              <a:gd name="connsiteY5" fmla="*/ 190694 h 262325"/>
              <a:gd name="connsiteX6" fmla="*/ 0 w 986289"/>
              <a:gd name="connsiteY6" fmla="*/ 0 h 262325"/>
              <a:gd name="connsiteX7" fmla="*/ 284914 w 986289"/>
              <a:gd name="connsiteY7" fmla="*/ 28898 h 262325"/>
              <a:gd name="connsiteX8" fmla="*/ 282533 w 986289"/>
              <a:gd name="connsiteY8" fmla="*/ 131292 h 262325"/>
              <a:gd name="connsiteX9" fmla="*/ 986289 w 986289"/>
              <a:gd name="connsiteY9" fmla="*/ 187411 h 262325"/>
              <a:gd name="connsiteX0" fmla="*/ 986289 w 986289"/>
              <a:gd name="connsiteY0" fmla="*/ 187411 h 262325"/>
              <a:gd name="connsiteX1" fmla="*/ 985388 w 986289"/>
              <a:gd name="connsiteY1" fmla="*/ 249646 h 262325"/>
              <a:gd name="connsiteX2" fmla="*/ 743016 w 986289"/>
              <a:gd name="connsiteY2" fmla="*/ 240122 h 262325"/>
              <a:gd name="connsiteX3" fmla="*/ 701182 w 986289"/>
              <a:gd name="connsiteY3" fmla="*/ 262325 h 262325"/>
              <a:gd name="connsiteX4" fmla="*/ 329578 w 986289"/>
              <a:gd name="connsiteY4" fmla="*/ 225255 h 262325"/>
              <a:gd name="connsiteX5" fmla="*/ 114622 w 986289"/>
              <a:gd name="connsiteY5" fmla="*/ 190694 h 262325"/>
              <a:gd name="connsiteX6" fmla="*/ 0 w 986289"/>
              <a:gd name="connsiteY6" fmla="*/ 0 h 262325"/>
              <a:gd name="connsiteX7" fmla="*/ 284914 w 986289"/>
              <a:gd name="connsiteY7" fmla="*/ 28898 h 262325"/>
              <a:gd name="connsiteX8" fmla="*/ 282533 w 986289"/>
              <a:gd name="connsiteY8" fmla="*/ 131292 h 262325"/>
              <a:gd name="connsiteX9" fmla="*/ 986289 w 986289"/>
              <a:gd name="connsiteY9" fmla="*/ 187411 h 262325"/>
              <a:gd name="connsiteX0" fmla="*/ 986289 w 986289"/>
              <a:gd name="connsiteY0" fmla="*/ 187411 h 262325"/>
              <a:gd name="connsiteX1" fmla="*/ 985388 w 986289"/>
              <a:gd name="connsiteY1" fmla="*/ 249646 h 262325"/>
              <a:gd name="connsiteX2" fmla="*/ 743016 w 986289"/>
              <a:gd name="connsiteY2" fmla="*/ 240122 h 262325"/>
              <a:gd name="connsiteX3" fmla="*/ 701182 w 986289"/>
              <a:gd name="connsiteY3" fmla="*/ 262325 h 262325"/>
              <a:gd name="connsiteX4" fmla="*/ 329578 w 986289"/>
              <a:gd name="connsiteY4" fmla="*/ 225255 h 262325"/>
              <a:gd name="connsiteX5" fmla="*/ 114622 w 986289"/>
              <a:gd name="connsiteY5" fmla="*/ 190694 h 262325"/>
              <a:gd name="connsiteX6" fmla="*/ 1546 w 986289"/>
              <a:gd name="connsiteY6" fmla="*/ 138435 h 262325"/>
              <a:gd name="connsiteX7" fmla="*/ 0 w 986289"/>
              <a:gd name="connsiteY7" fmla="*/ 0 h 262325"/>
              <a:gd name="connsiteX8" fmla="*/ 284914 w 986289"/>
              <a:gd name="connsiteY8" fmla="*/ 28898 h 262325"/>
              <a:gd name="connsiteX9" fmla="*/ 282533 w 986289"/>
              <a:gd name="connsiteY9" fmla="*/ 131292 h 262325"/>
              <a:gd name="connsiteX10" fmla="*/ 986289 w 986289"/>
              <a:gd name="connsiteY10" fmla="*/ 187411 h 262325"/>
              <a:gd name="connsiteX0" fmla="*/ 1157739 w 1157739"/>
              <a:gd name="connsiteY0" fmla="*/ 163599 h 262325"/>
              <a:gd name="connsiteX1" fmla="*/ 985388 w 1157739"/>
              <a:gd name="connsiteY1" fmla="*/ 249646 h 262325"/>
              <a:gd name="connsiteX2" fmla="*/ 743016 w 1157739"/>
              <a:gd name="connsiteY2" fmla="*/ 240122 h 262325"/>
              <a:gd name="connsiteX3" fmla="*/ 701182 w 1157739"/>
              <a:gd name="connsiteY3" fmla="*/ 262325 h 262325"/>
              <a:gd name="connsiteX4" fmla="*/ 329578 w 1157739"/>
              <a:gd name="connsiteY4" fmla="*/ 225255 h 262325"/>
              <a:gd name="connsiteX5" fmla="*/ 114622 w 1157739"/>
              <a:gd name="connsiteY5" fmla="*/ 190694 h 262325"/>
              <a:gd name="connsiteX6" fmla="*/ 1546 w 1157739"/>
              <a:gd name="connsiteY6" fmla="*/ 138435 h 262325"/>
              <a:gd name="connsiteX7" fmla="*/ 0 w 1157739"/>
              <a:gd name="connsiteY7" fmla="*/ 0 h 262325"/>
              <a:gd name="connsiteX8" fmla="*/ 284914 w 1157739"/>
              <a:gd name="connsiteY8" fmla="*/ 28898 h 262325"/>
              <a:gd name="connsiteX9" fmla="*/ 282533 w 1157739"/>
              <a:gd name="connsiteY9" fmla="*/ 131292 h 262325"/>
              <a:gd name="connsiteX10" fmla="*/ 1157739 w 1157739"/>
              <a:gd name="connsiteY10" fmla="*/ 163599 h 262325"/>
              <a:gd name="connsiteX0" fmla="*/ 1157739 w 1158833"/>
              <a:gd name="connsiteY0" fmla="*/ 291965 h 390691"/>
              <a:gd name="connsiteX1" fmla="*/ 985388 w 1158833"/>
              <a:gd name="connsiteY1" fmla="*/ 378012 h 390691"/>
              <a:gd name="connsiteX2" fmla="*/ 743016 w 1158833"/>
              <a:gd name="connsiteY2" fmla="*/ 368488 h 390691"/>
              <a:gd name="connsiteX3" fmla="*/ 701182 w 1158833"/>
              <a:gd name="connsiteY3" fmla="*/ 390691 h 390691"/>
              <a:gd name="connsiteX4" fmla="*/ 329578 w 1158833"/>
              <a:gd name="connsiteY4" fmla="*/ 353621 h 390691"/>
              <a:gd name="connsiteX5" fmla="*/ 114622 w 1158833"/>
              <a:gd name="connsiteY5" fmla="*/ 319060 h 390691"/>
              <a:gd name="connsiteX6" fmla="*/ 1546 w 1158833"/>
              <a:gd name="connsiteY6" fmla="*/ 266801 h 390691"/>
              <a:gd name="connsiteX7" fmla="*/ 0 w 1158833"/>
              <a:gd name="connsiteY7" fmla="*/ 128366 h 390691"/>
              <a:gd name="connsiteX8" fmla="*/ 284914 w 1158833"/>
              <a:gd name="connsiteY8" fmla="*/ 157264 h 390691"/>
              <a:gd name="connsiteX9" fmla="*/ 1158833 w 1158833"/>
              <a:gd name="connsiteY9" fmla="*/ 4864 h 390691"/>
              <a:gd name="connsiteX10" fmla="*/ 1157739 w 1158833"/>
              <a:gd name="connsiteY10" fmla="*/ 291965 h 390691"/>
              <a:gd name="connsiteX0" fmla="*/ 1157739 w 1158833"/>
              <a:gd name="connsiteY0" fmla="*/ 359245 h 457971"/>
              <a:gd name="connsiteX1" fmla="*/ 985388 w 1158833"/>
              <a:gd name="connsiteY1" fmla="*/ 445292 h 457971"/>
              <a:gd name="connsiteX2" fmla="*/ 743016 w 1158833"/>
              <a:gd name="connsiteY2" fmla="*/ 435768 h 457971"/>
              <a:gd name="connsiteX3" fmla="*/ 701182 w 1158833"/>
              <a:gd name="connsiteY3" fmla="*/ 457971 h 457971"/>
              <a:gd name="connsiteX4" fmla="*/ 329578 w 1158833"/>
              <a:gd name="connsiteY4" fmla="*/ 420901 h 457971"/>
              <a:gd name="connsiteX5" fmla="*/ 114622 w 1158833"/>
              <a:gd name="connsiteY5" fmla="*/ 386340 h 457971"/>
              <a:gd name="connsiteX6" fmla="*/ 1546 w 1158833"/>
              <a:gd name="connsiteY6" fmla="*/ 334081 h 457971"/>
              <a:gd name="connsiteX7" fmla="*/ 0 w 1158833"/>
              <a:gd name="connsiteY7" fmla="*/ 195646 h 457971"/>
              <a:gd name="connsiteX8" fmla="*/ 458745 w 1158833"/>
              <a:gd name="connsiteY8" fmla="*/ 707 h 457971"/>
              <a:gd name="connsiteX9" fmla="*/ 1158833 w 1158833"/>
              <a:gd name="connsiteY9" fmla="*/ 72144 h 457971"/>
              <a:gd name="connsiteX10" fmla="*/ 1157739 w 1158833"/>
              <a:gd name="connsiteY10" fmla="*/ 359245 h 457971"/>
              <a:gd name="connsiteX0" fmla="*/ 1156195 w 1157289"/>
              <a:gd name="connsiteY0" fmla="*/ 359312 h 458038"/>
              <a:gd name="connsiteX1" fmla="*/ 983844 w 1157289"/>
              <a:gd name="connsiteY1" fmla="*/ 445359 h 458038"/>
              <a:gd name="connsiteX2" fmla="*/ 741472 w 1157289"/>
              <a:gd name="connsiteY2" fmla="*/ 435835 h 458038"/>
              <a:gd name="connsiteX3" fmla="*/ 699638 w 1157289"/>
              <a:gd name="connsiteY3" fmla="*/ 458038 h 458038"/>
              <a:gd name="connsiteX4" fmla="*/ 328034 w 1157289"/>
              <a:gd name="connsiteY4" fmla="*/ 420968 h 458038"/>
              <a:gd name="connsiteX5" fmla="*/ 113078 w 1157289"/>
              <a:gd name="connsiteY5" fmla="*/ 386407 h 458038"/>
              <a:gd name="connsiteX6" fmla="*/ 2 w 1157289"/>
              <a:gd name="connsiteY6" fmla="*/ 334148 h 458038"/>
              <a:gd name="connsiteX7" fmla="*/ 188956 w 1157289"/>
              <a:gd name="connsiteY7" fmla="*/ 174282 h 458038"/>
              <a:gd name="connsiteX8" fmla="*/ 457201 w 1157289"/>
              <a:gd name="connsiteY8" fmla="*/ 774 h 458038"/>
              <a:gd name="connsiteX9" fmla="*/ 1157289 w 1157289"/>
              <a:gd name="connsiteY9" fmla="*/ 72211 h 458038"/>
              <a:gd name="connsiteX10" fmla="*/ 1156195 w 1157289"/>
              <a:gd name="connsiteY10" fmla="*/ 359312 h 458038"/>
              <a:gd name="connsiteX0" fmla="*/ 1156195 w 1157289"/>
              <a:gd name="connsiteY0" fmla="*/ 359312 h 458038"/>
              <a:gd name="connsiteX1" fmla="*/ 983844 w 1157289"/>
              <a:gd name="connsiteY1" fmla="*/ 445359 h 458038"/>
              <a:gd name="connsiteX2" fmla="*/ 741472 w 1157289"/>
              <a:gd name="connsiteY2" fmla="*/ 435835 h 458038"/>
              <a:gd name="connsiteX3" fmla="*/ 699638 w 1157289"/>
              <a:gd name="connsiteY3" fmla="*/ 458038 h 458038"/>
              <a:gd name="connsiteX4" fmla="*/ 328034 w 1157289"/>
              <a:gd name="connsiteY4" fmla="*/ 420968 h 458038"/>
              <a:gd name="connsiteX5" fmla="*/ 2 w 1157289"/>
              <a:gd name="connsiteY5" fmla="*/ 334148 h 458038"/>
              <a:gd name="connsiteX6" fmla="*/ 188956 w 1157289"/>
              <a:gd name="connsiteY6" fmla="*/ 174282 h 458038"/>
              <a:gd name="connsiteX7" fmla="*/ 457201 w 1157289"/>
              <a:gd name="connsiteY7" fmla="*/ 774 h 458038"/>
              <a:gd name="connsiteX8" fmla="*/ 1157289 w 1157289"/>
              <a:gd name="connsiteY8" fmla="*/ 72211 h 458038"/>
              <a:gd name="connsiteX9" fmla="*/ 1156195 w 1157289"/>
              <a:gd name="connsiteY9" fmla="*/ 359312 h 458038"/>
              <a:gd name="connsiteX0" fmla="*/ 1156195 w 1157289"/>
              <a:gd name="connsiteY0" fmla="*/ 359312 h 458038"/>
              <a:gd name="connsiteX1" fmla="*/ 983844 w 1157289"/>
              <a:gd name="connsiteY1" fmla="*/ 445359 h 458038"/>
              <a:gd name="connsiteX2" fmla="*/ 741472 w 1157289"/>
              <a:gd name="connsiteY2" fmla="*/ 435835 h 458038"/>
              <a:gd name="connsiteX3" fmla="*/ 699638 w 1157289"/>
              <a:gd name="connsiteY3" fmla="*/ 458038 h 458038"/>
              <a:gd name="connsiteX4" fmla="*/ 2 w 1157289"/>
              <a:gd name="connsiteY4" fmla="*/ 334148 h 458038"/>
              <a:gd name="connsiteX5" fmla="*/ 188956 w 1157289"/>
              <a:gd name="connsiteY5" fmla="*/ 174282 h 458038"/>
              <a:gd name="connsiteX6" fmla="*/ 457201 w 1157289"/>
              <a:gd name="connsiteY6" fmla="*/ 774 h 458038"/>
              <a:gd name="connsiteX7" fmla="*/ 1157289 w 1157289"/>
              <a:gd name="connsiteY7" fmla="*/ 72211 h 458038"/>
              <a:gd name="connsiteX8" fmla="*/ 1156195 w 1157289"/>
              <a:gd name="connsiteY8" fmla="*/ 359312 h 458038"/>
              <a:gd name="connsiteX0" fmla="*/ 1156195 w 1157289"/>
              <a:gd name="connsiteY0" fmla="*/ 359312 h 445359"/>
              <a:gd name="connsiteX1" fmla="*/ 983844 w 1157289"/>
              <a:gd name="connsiteY1" fmla="*/ 445359 h 445359"/>
              <a:gd name="connsiteX2" fmla="*/ 741472 w 1157289"/>
              <a:gd name="connsiteY2" fmla="*/ 435835 h 445359"/>
              <a:gd name="connsiteX3" fmla="*/ 2 w 1157289"/>
              <a:gd name="connsiteY3" fmla="*/ 334148 h 445359"/>
              <a:gd name="connsiteX4" fmla="*/ 188956 w 1157289"/>
              <a:gd name="connsiteY4" fmla="*/ 174282 h 445359"/>
              <a:gd name="connsiteX5" fmla="*/ 457201 w 1157289"/>
              <a:gd name="connsiteY5" fmla="*/ 774 h 445359"/>
              <a:gd name="connsiteX6" fmla="*/ 1157289 w 1157289"/>
              <a:gd name="connsiteY6" fmla="*/ 72211 h 445359"/>
              <a:gd name="connsiteX7" fmla="*/ 1156195 w 1157289"/>
              <a:gd name="connsiteY7" fmla="*/ 359312 h 445359"/>
              <a:gd name="connsiteX0" fmla="*/ 1156195 w 1157289"/>
              <a:gd name="connsiteY0" fmla="*/ 359312 h 445359"/>
              <a:gd name="connsiteX1" fmla="*/ 983844 w 1157289"/>
              <a:gd name="connsiteY1" fmla="*/ 445359 h 445359"/>
              <a:gd name="connsiteX2" fmla="*/ 2 w 1157289"/>
              <a:gd name="connsiteY2" fmla="*/ 334148 h 445359"/>
              <a:gd name="connsiteX3" fmla="*/ 188956 w 1157289"/>
              <a:gd name="connsiteY3" fmla="*/ 174282 h 445359"/>
              <a:gd name="connsiteX4" fmla="*/ 457201 w 1157289"/>
              <a:gd name="connsiteY4" fmla="*/ 774 h 445359"/>
              <a:gd name="connsiteX5" fmla="*/ 1157289 w 1157289"/>
              <a:gd name="connsiteY5" fmla="*/ 72211 h 445359"/>
              <a:gd name="connsiteX6" fmla="*/ 1156195 w 1157289"/>
              <a:gd name="connsiteY6" fmla="*/ 359312 h 445359"/>
              <a:gd name="connsiteX0" fmla="*/ 967239 w 968333"/>
              <a:gd name="connsiteY0" fmla="*/ 359312 h 445359"/>
              <a:gd name="connsiteX1" fmla="*/ 794888 w 968333"/>
              <a:gd name="connsiteY1" fmla="*/ 445359 h 445359"/>
              <a:gd name="connsiteX2" fmla="*/ 203952 w 968333"/>
              <a:gd name="connsiteY2" fmla="*/ 419873 h 445359"/>
              <a:gd name="connsiteX3" fmla="*/ 0 w 968333"/>
              <a:gd name="connsiteY3" fmla="*/ 174282 h 445359"/>
              <a:gd name="connsiteX4" fmla="*/ 268245 w 968333"/>
              <a:gd name="connsiteY4" fmla="*/ 774 h 445359"/>
              <a:gd name="connsiteX5" fmla="*/ 968333 w 968333"/>
              <a:gd name="connsiteY5" fmla="*/ 72211 h 445359"/>
              <a:gd name="connsiteX6" fmla="*/ 967239 w 968333"/>
              <a:gd name="connsiteY6" fmla="*/ 359312 h 445359"/>
              <a:gd name="connsiteX0" fmla="*/ 815268 w 816362"/>
              <a:gd name="connsiteY0" fmla="*/ 358538 h 444585"/>
              <a:gd name="connsiteX1" fmla="*/ 642917 w 816362"/>
              <a:gd name="connsiteY1" fmla="*/ 444585 h 444585"/>
              <a:gd name="connsiteX2" fmla="*/ 51981 w 816362"/>
              <a:gd name="connsiteY2" fmla="*/ 419099 h 444585"/>
              <a:gd name="connsiteX3" fmla="*/ 116274 w 816362"/>
              <a:gd name="connsiteY3" fmla="*/ 0 h 444585"/>
              <a:gd name="connsiteX4" fmla="*/ 816362 w 816362"/>
              <a:gd name="connsiteY4" fmla="*/ 71437 h 444585"/>
              <a:gd name="connsiteX5" fmla="*/ 815268 w 816362"/>
              <a:gd name="connsiteY5" fmla="*/ 358538 h 444585"/>
              <a:gd name="connsiteX0" fmla="*/ 815268 w 816362"/>
              <a:gd name="connsiteY0" fmla="*/ 358538 h 444585"/>
              <a:gd name="connsiteX1" fmla="*/ 642917 w 816362"/>
              <a:gd name="connsiteY1" fmla="*/ 444585 h 444585"/>
              <a:gd name="connsiteX2" fmla="*/ 51981 w 816362"/>
              <a:gd name="connsiteY2" fmla="*/ 419099 h 444585"/>
              <a:gd name="connsiteX3" fmla="*/ 116274 w 816362"/>
              <a:gd name="connsiteY3" fmla="*/ 0 h 444585"/>
              <a:gd name="connsiteX4" fmla="*/ 816362 w 816362"/>
              <a:gd name="connsiteY4" fmla="*/ 71437 h 444585"/>
              <a:gd name="connsiteX5" fmla="*/ 815268 w 816362"/>
              <a:gd name="connsiteY5" fmla="*/ 358538 h 444585"/>
              <a:gd name="connsiteX0" fmla="*/ 815268 w 816362"/>
              <a:gd name="connsiteY0" fmla="*/ 358538 h 444585"/>
              <a:gd name="connsiteX1" fmla="*/ 642917 w 816362"/>
              <a:gd name="connsiteY1" fmla="*/ 444585 h 444585"/>
              <a:gd name="connsiteX2" fmla="*/ 51981 w 816362"/>
              <a:gd name="connsiteY2" fmla="*/ 419099 h 444585"/>
              <a:gd name="connsiteX3" fmla="*/ 116274 w 816362"/>
              <a:gd name="connsiteY3" fmla="*/ 0 h 444585"/>
              <a:gd name="connsiteX4" fmla="*/ 816362 w 816362"/>
              <a:gd name="connsiteY4" fmla="*/ 71437 h 444585"/>
              <a:gd name="connsiteX5" fmla="*/ 815268 w 816362"/>
              <a:gd name="connsiteY5" fmla="*/ 358538 h 444585"/>
              <a:gd name="connsiteX0" fmla="*/ 773575 w 774669"/>
              <a:gd name="connsiteY0" fmla="*/ 358538 h 444585"/>
              <a:gd name="connsiteX1" fmla="*/ 601224 w 774669"/>
              <a:gd name="connsiteY1" fmla="*/ 444585 h 444585"/>
              <a:gd name="connsiteX2" fmla="*/ 10288 w 774669"/>
              <a:gd name="connsiteY2" fmla="*/ 419099 h 444585"/>
              <a:gd name="connsiteX3" fmla="*/ 74581 w 774669"/>
              <a:gd name="connsiteY3" fmla="*/ 0 h 444585"/>
              <a:gd name="connsiteX4" fmla="*/ 774669 w 774669"/>
              <a:gd name="connsiteY4" fmla="*/ 71437 h 444585"/>
              <a:gd name="connsiteX5" fmla="*/ 773575 w 774669"/>
              <a:gd name="connsiteY5" fmla="*/ 358538 h 444585"/>
              <a:gd name="connsiteX0" fmla="*/ 763287 w 764381"/>
              <a:gd name="connsiteY0" fmla="*/ 358538 h 444585"/>
              <a:gd name="connsiteX1" fmla="*/ 590936 w 764381"/>
              <a:gd name="connsiteY1" fmla="*/ 444585 h 444585"/>
              <a:gd name="connsiteX2" fmla="*/ 0 w 764381"/>
              <a:gd name="connsiteY2" fmla="*/ 419099 h 444585"/>
              <a:gd name="connsiteX3" fmla="*/ 64293 w 764381"/>
              <a:gd name="connsiteY3" fmla="*/ 0 h 444585"/>
              <a:gd name="connsiteX4" fmla="*/ 764381 w 764381"/>
              <a:gd name="connsiteY4" fmla="*/ 71437 h 444585"/>
              <a:gd name="connsiteX5" fmla="*/ 763287 w 764381"/>
              <a:gd name="connsiteY5" fmla="*/ 358538 h 444585"/>
              <a:gd name="connsiteX0" fmla="*/ 763287 w 764381"/>
              <a:gd name="connsiteY0" fmla="*/ 358538 h 458872"/>
              <a:gd name="connsiteX1" fmla="*/ 564742 w 764381"/>
              <a:gd name="connsiteY1" fmla="*/ 458872 h 458872"/>
              <a:gd name="connsiteX2" fmla="*/ 0 w 764381"/>
              <a:gd name="connsiteY2" fmla="*/ 419099 h 458872"/>
              <a:gd name="connsiteX3" fmla="*/ 64293 w 764381"/>
              <a:gd name="connsiteY3" fmla="*/ 0 h 458872"/>
              <a:gd name="connsiteX4" fmla="*/ 764381 w 764381"/>
              <a:gd name="connsiteY4" fmla="*/ 71437 h 458872"/>
              <a:gd name="connsiteX5" fmla="*/ 763287 w 764381"/>
              <a:gd name="connsiteY5" fmla="*/ 358538 h 458872"/>
              <a:gd name="connsiteX0" fmla="*/ 763287 w 764381"/>
              <a:gd name="connsiteY0" fmla="*/ 358538 h 458872"/>
              <a:gd name="connsiteX1" fmla="*/ 564742 w 764381"/>
              <a:gd name="connsiteY1" fmla="*/ 458872 h 458872"/>
              <a:gd name="connsiteX2" fmla="*/ 0 w 764381"/>
              <a:gd name="connsiteY2" fmla="*/ 419099 h 458872"/>
              <a:gd name="connsiteX3" fmla="*/ 64293 w 764381"/>
              <a:gd name="connsiteY3" fmla="*/ 0 h 458872"/>
              <a:gd name="connsiteX4" fmla="*/ 764381 w 764381"/>
              <a:gd name="connsiteY4" fmla="*/ 71437 h 458872"/>
              <a:gd name="connsiteX5" fmla="*/ 763287 w 764381"/>
              <a:gd name="connsiteY5" fmla="*/ 358538 h 458872"/>
              <a:gd name="connsiteX0" fmla="*/ 763287 w 764381"/>
              <a:gd name="connsiteY0" fmla="*/ 358538 h 458872"/>
              <a:gd name="connsiteX1" fmla="*/ 564742 w 764381"/>
              <a:gd name="connsiteY1" fmla="*/ 458872 h 458872"/>
              <a:gd name="connsiteX2" fmla="*/ 0 w 764381"/>
              <a:gd name="connsiteY2" fmla="*/ 419099 h 458872"/>
              <a:gd name="connsiteX3" fmla="*/ 64293 w 764381"/>
              <a:gd name="connsiteY3" fmla="*/ 0 h 458872"/>
              <a:gd name="connsiteX4" fmla="*/ 764381 w 764381"/>
              <a:gd name="connsiteY4" fmla="*/ 71437 h 458872"/>
              <a:gd name="connsiteX5" fmla="*/ 763287 w 764381"/>
              <a:gd name="connsiteY5" fmla="*/ 358538 h 458872"/>
              <a:gd name="connsiteX0" fmla="*/ 763287 w 2099435"/>
              <a:gd name="connsiteY0" fmla="*/ 358538 h 580316"/>
              <a:gd name="connsiteX1" fmla="*/ 2095886 w 2099435"/>
              <a:gd name="connsiteY1" fmla="*/ 580316 h 580316"/>
              <a:gd name="connsiteX2" fmla="*/ 0 w 2099435"/>
              <a:gd name="connsiteY2" fmla="*/ 419099 h 580316"/>
              <a:gd name="connsiteX3" fmla="*/ 64293 w 2099435"/>
              <a:gd name="connsiteY3" fmla="*/ 0 h 580316"/>
              <a:gd name="connsiteX4" fmla="*/ 764381 w 2099435"/>
              <a:gd name="connsiteY4" fmla="*/ 71437 h 580316"/>
              <a:gd name="connsiteX5" fmla="*/ 763287 w 2099435"/>
              <a:gd name="connsiteY5" fmla="*/ 358538 h 580316"/>
              <a:gd name="connsiteX0" fmla="*/ 2099169 w 2120846"/>
              <a:gd name="connsiteY0" fmla="*/ 177563 h 580316"/>
              <a:gd name="connsiteX1" fmla="*/ 2095886 w 2120846"/>
              <a:gd name="connsiteY1" fmla="*/ 580316 h 580316"/>
              <a:gd name="connsiteX2" fmla="*/ 0 w 2120846"/>
              <a:gd name="connsiteY2" fmla="*/ 419099 h 580316"/>
              <a:gd name="connsiteX3" fmla="*/ 64293 w 2120846"/>
              <a:gd name="connsiteY3" fmla="*/ 0 h 580316"/>
              <a:gd name="connsiteX4" fmla="*/ 764381 w 2120846"/>
              <a:gd name="connsiteY4" fmla="*/ 71437 h 580316"/>
              <a:gd name="connsiteX5" fmla="*/ 2099169 w 2120846"/>
              <a:gd name="connsiteY5" fmla="*/ 177563 h 580316"/>
              <a:gd name="connsiteX0" fmla="*/ 2099169 w 2134377"/>
              <a:gd name="connsiteY0" fmla="*/ 177563 h 580316"/>
              <a:gd name="connsiteX1" fmla="*/ 2095886 w 2134377"/>
              <a:gd name="connsiteY1" fmla="*/ 580316 h 580316"/>
              <a:gd name="connsiteX2" fmla="*/ 0 w 2134377"/>
              <a:gd name="connsiteY2" fmla="*/ 419099 h 580316"/>
              <a:gd name="connsiteX3" fmla="*/ 64293 w 2134377"/>
              <a:gd name="connsiteY3" fmla="*/ 0 h 580316"/>
              <a:gd name="connsiteX4" fmla="*/ 764381 w 2134377"/>
              <a:gd name="connsiteY4" fmla="*/ 71437 h 580316"/>
              <a:gd name="connsiteX5" fmla="*/ 2099169 w 2134377"/>
              <a:gd name="connsiteY5" fmla="*/ 177563 h 580316"/>
              <a:gd name="connsiteX0" fmla="*/ 2099169 w 2134377"/>
              <a:gd name="connsiteY0" fmla="*/ 177563 h 573172"/>
              <a:gd name="connsiteX1" fmla="*/ 2095886 w 2134377"/>
              <a:gd name="connsiteY1" fmla="*/ 573172 h 573172"/>
              <a:gd name="connsiteX2" fmla="*/ 0 w 2134377"/>
              <a:gd name="connsiteY2" fmla="*/ 419099 h 573172"/>
              <a:gd name="connsiteX3" fmla="*/ 64293 w 2134377"/>
              <a:gd name="connsiteY3" fmla="*/ 0 h 573172"/>
              <a:gd name="connsiteX4" fmla="*/ 764381 w 2134377"/>
              <a:gd name="connsiteY4" fmla="*/ 71437 h 573172"/>
              <a:gd name="connsiteX5" fmla="*/ 2099169 w 2134377"/>
              <a:gd name="connsiteY5" fmla="*/ 177563 h 573172"/>
              <a:gd name="connsiteX0" fmla="*/ 2099169 w 2099169"/>
              <a:gd name="connsiteY0" fmla="*/ 177563 h 573172"/>
              <a:gd name="connsiteX1" fmla="*/ 2095886 w 2099169"/>
              <a:gd name="connsiteY1" fmla="*/ 573172 h 573172"/>
              <a:gd name="connsiteX2" fmla="*/ 0 w 2099169"/>
              <a:gd name="connsiteY2" fmla="*/ 419099 h 573172"/>
              <a:gd name="connsiteX3" fmla="*/ 64293 w 2099169"/>
              <a:gd name="connsiteY3" fmla="*/ 0 h 573172"/>
              <a:gd name="connsiteX4" fmla="*/ 764381 w 2099169"/>
              <a:gd name="connsiteY4" fmla="*/ 71437 h 573172"/>
              <a:gd name="connsiteX5" fmla="*/ 2099169 w 2099169"/>
              <a:gd name="connsiteY5" fmla="*/ 177563 h 573172"/>
              <a:gd name="connsiteX0" fmla="*/ 2099169 w 2099169"/>
              <a:gd name="connsiteY0" fmla="*/ 177563 h 573172"/>
              <a:gd name="connsiteX1" fmla="*/ 2095886 w 2099169"/>
              <a:gd name="connsiteY1" fmla="*/ 573172 h 573172"/>
              <a:gd name="connsiteX2" fmla="*/ 0 w 2099169"/>
              <a:gd name="connsiteY2" fmla="*/ 419099 h 573172"/>
              <a:gd name="connsiteX3" fmla="*/ 64293 w 2099169"/>
              <a:gd name="connsiteY3" fmla="*/ 0 h 573172"/>
              <a:gd name="connsiteX4" fmla="*/ 764381 w 2099169"/>
              <a:gd name="connsiteY4" fmla="*/ 71437 h 573172"/>
              <a:gd name="connsiteX5" fmla="*/ 702620 w 2099169"/>
              <a:gd name="connsiteY5" fmla="*/ 49195 h 573172"/>
              <a:gd name="connsiteX6" fmla="*/ 2099169 w 2099169"/>
              <a:gd name="connsiteY6" fmla="*/ 177563 h 573172"/>
              <a:gd name="connsiteX0" fmla="*/ 2099169 w 2099169"/>
              <a:gd name="connsiteY0" fmla="*/ 177563 h 573172"/>
              <a:gd name="connsiteX1" fmla="*/ 2095886 w 2099169"/>
              <a:gd name="connsiteY1" fmla="*/ 573172 h 573172"/>
              <a:gd name="connsiteX2" fmla="*/ 0 w 2099169"/>
              <a:gd name="connsiteY2" fmla="*/ 419099 h 573172"/>
              <a:gd name="connsiteX3" fmla="*/ 64293 w 2099169"/>
              <a:gd name="connsiteY3" fmla="*/ 0 h 573172"/>
              <a:gd name="connsiteX4" fmla="*/ 702620 w 2099169"/>
              <a:gd name="connsiteY4" fmla="*/ 49195 h 573172"/>
              <a:gd name="connsiteX5" fmla="*/ 2099169 w 2099169"/>
              <a:gd name="connsiteY5" fmla="*/ 177563 h 573172"/>
              <a:gd name="connsiteX0" fmla="*/ 2099169 w 2099169"/>
              <a:gd name="connsiteY0" fmla="*/ 168038 h 573172"/>
              <a:gd name="connsiteX1" fmla="*/ 2095886 w 2099169"/>
              <a:gd name="connsiteY1" fmla="*/ 573172 h 573172"/>
              <a:gd name="connsiteX2" fmla="*/ 0 w 2099169"/>
              <a:gd name="connsiteY2" fmla="*/ 419099 h 573172"/>
              <a:gd name="connsiteX3" fmla="*/ 64293 w 2099169"/>
              <a:gd name="connsiteY3" fmla="*/ 0 h 573172"/>
              <a:gd name="connsiteX4" fmla="*/ 702620 w 2099169"/>
              <a:gd name="connsiteY4" fmla="*/ 49195 h 573172"/>
              <a:gd name="connsiteX5" fmla="*/ 2099169 w 2099169"/>
              <a:gd name="connsiteY5" fmla="*/ 168038 h 573172"/>
              <a:gd name="connsiteX0" fmla="*/ 2099169 w 2099169"/>
              <a:gd name="connsiteY0" fmla="*/ 168038 h 573172"/>
              <a:gd name="connsiteX1" fmla="*/ 2095886 w 2099169"/>
              <a:gd name="connsiteY1" fmla="*/ 573172 h 573172"/>
              <a:gd name="connsiteX2" fmla="*/ 0 w 2099169"/>
              <a:gd name="connsiteY2" fmla="*/ 419099 h 573172"/>
              <a:gd name="connsiteX3" fmla="*/ 64293 w 2099169"/>
              <a:gd name="connsiteY3" fmla="*/ 0 h 573172"/>
              <a:gd name="connsiteX4" fmla="*/ 702620 w 2099169"/>
              <a:gd name="connsiteY4" fmla="*/ 49195 h 573172"/>
              <a:gd name="connsiteX5" fmla="*/ 2099169 w 2099169"/>
              <a:gd name="connsiteY5" fmla="*/ 168038 h 57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9169" h="573172">
                <a:moveTo>
                  <a:pt x="2099169" y="168038"/>
                </a:moveTo>
                <a:cubicBezTo>
                  <a:pt x="2096487" y="291176"/>
                  <a:pt x="2100948" y="438127"/>
                  <a:pt x="2095886" y="573172"/>
                </a:cubicBezTo>
                <a:lnTo>
                  <a:pt x="0" y="419099"/>
                </a:lnTo>
                <a:cubicBezTo>
                  <a:pt x="14620" y="292615"/>
                  <a:pt x="36909" y="181769"/>
                  <a:pt x="64293" y="0"/>
                </a:cubicBezTo>
                <a:lnTo>
                  <a:pt x="702620" y="49195"/>
                </a:lnTo>
                <a:lnTo>
                  <a:pt x="2099169" y="16803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 rot="6185055">
            <a:off x="764098" y="4521104"/>
            <a:ext cx="2815980" cy="968721"/>
          </a:xfrm>
          <a:custGeom>
            <a:avLst/>
            <a:gdLst>
              <a:gd name="connsiteX0" fmla="*/ 926757 w 926757"/>
              <a:gd name="connsiteY0" fmla="*/ 111211 h 271849"/>
              <a:gd name="connsiteX1" fmla="*/ 902044 w 926757"/>
              <a:gd name="connsiteY1" fmla="*/ 185352 h 271849"/>
              <a:gd name="connsiteX2" fmla="*/ 654909 w 926757"/>
              <a:gd name="connsiteY2" fmla="*/ 185352 h 271849"/>
              <a:gd name="connsiteX3" fmla="*/ 617838 w 926757"/>
              <a:gd name="connsiteY3" fmla="*/ 271849 h 271849"/>
              <a:gd name="connsiteX4" fmla="*/ 222422 w 926757"/>
              <a:gd name="connsiteY4" fmla="*/ 234779 h 271849"/>
              <a:gd name="connsiteX5" fmla="*/ 74141 w 926757"/>
              <a:gd name="connsiteY5" fmla="*/ 135925 h 271849"/>
              <a:gd name="connsiteX6" fmla="*/ 74141 w 926757"/>
              <a:gd name="connsiteY6" fmla="*/ 135925 h 271849"/>
              <a:gd name="connsiteX7" fmla="*/ 0 w 926757"/>
              <a:gd name="connsiteY7" fmla="*/ 0 h 271849"/>
              <a:gd name="connsiteX8" fmla="*/ 926757 w 926757"/>
              <a:gd name="connsiteY8" fmla="*/ 111211 h 271849"/>
              <a:gd name="connsiteX0" fmla="*/ 1019626 w 1019626"/>
              <a:gd name="connsiteY0" fmla="*/ 144549 h 305187"/>
              <a:gd name="connsiteX1" fmla="*/ 994913 w 1019626"/>
              <a:gd name="connsiteY1" fmla="*/ 218690 h 305187"/>
              <a:gd name="connsiteX2" fmla="*/ 747778 w 1019626"/>
              <a:gd name="connsiteY2" fmla="*/ 218690 h 305187"/>
              <a:gd name="connsiteX3" fmla="*/ 710707 w 1019626"/>
              <a:gd name="connsiteY3" fmla="*/ 305187 h 305187"/>
              <a:gd name="connsiteX4" fmla="*/ 315291 w 1019626"/>
              <a:gd name="connsiteY4" fmla="*/ 268117 h 305187"/>
              <a:gd name="connsiteX5" fmla="*/ 167010 w 1019626"/>
              <a:gd name="connsiteY5" fmla="*/ 169263 h 305187"/>
              <a:gd name="connsiteX6" fmla="*/ 167010 w 1019626"/>
              <a:gd name="connsiteY6" fmla="*/ 169263 h 305187"/>
              <a:gd name="connsiteX7" fmla="*/ 0 w 1019626"/>
              <a:gd name="connsiteY7" fmla="*/ 0 h 305187"/>
              <a:gd name="connsiteX8" fmla="*/ 1019626 w 1019626"/>
              <a:gd name="connsiteY8" fmla="*/ 144549 h 305187"/>
              <a:gd name="connsiteX0" fmla="*/ 1019626 w 1019626"/>
              <a:gd name="connsiteY0" fmla="*/ 144549 h 305187"/>
              <a:gd name="connsiteX1" fmla="*/ 994913 w 1019626"/>
              <a:gd name="connsiteY1" fmla="*/ 218690 h 305187"/>
              <a:gd name="connsiteX2" fmla="*/ 747778 w 1019626"/>
              <a:gd name="connsiteY2" fmla="*/ 218690 h 305187"/>
              <a:gd name="connsiteX3" fmla="*/ 710707 w 1019626"/>
              <a:gd name="connsiteY3" fmla="*/ 305187 h 305187"/>
              <a:gd name="connsiteX4" fmla="*/ 315291 w 1019626"/>
              <a:gd name="connsiteY4" fmla="*/ 268117 h 305187"/>
              <a:gd name="connsiteX5" fmla="*/ 167010 w 1019626"/>
              <a:gd name="connsiteY5" fmla="*/ 169263 h 305187"/>
              <a:gd name="connsiteX6" fmla="*/ 167010 w 1019626"/>
              <a:gd name="connsiteY6" fmla="*/ 169263 h 305187"/>
              <a:gd name="connsiteX7" fmla="*/ 0 w 1019626"/>
              <a:gd name="connsiteY7" fmla="*/ 0 h 305187"/>
              <a:gd name="connsiteX8" fmla="*/ 284914 w 1019626"/>
              <a:gd name="connsiteY8" fmla="*/ 28898 h 305187"/>
              <a:gd name="connsiteX9" fmla="*/ 1019626 w 1019626"/>
              <a:gd name="connsiteY9" fmla="*/ 144549 h 305187"/>
              <a:gd name="connsiteX0" fmla="*/ 1019626 w 1019626"/>
              <a:gd name="connsiteY0" fmla="*/ 144549 h 305187"/>
              <a:gd name="connsiteX1" fmla="*/ 994913 w 1019626"/>
              <a:gd name="connsiteY1" fmla="*/ 218690 h 305187"/>
              <a:gd name="connsiteX2" fmla="*/ 747778 w 1019626"/>
              <a:gd name="connsiteY2" fmla="*/ 218690 h 305187"/>
              <a:gd name="connsiteX3" fmla="*/ 710707 w 1019626"/>
              <a:gd name="connsiteY3" fmla="*/ 305187 h 305187"/>
              <a:gd name="connsiteX4" fmla="*/ 315291 w 1019626"/>
              <a:gd name="connsiteY4" fmla="*/ 268117 h 305187"/>
              <a:gd name="connsiteX5" fmla="*/ 167010 w 1019626"/>
              <a:gd name="connsiteY5" fmla="*/ 169263 h 305187"/>
              <a:gd name="connsiteX6" fmla="*/ 167010 w 1019626"/>
              <a:gd name="connsiteY6" fmla="*/ 169263 h 305187"/>
              <a:gd name="connsiteX7" fmla="*/ 0 w 1019626"/>
              <a:gd name="connsiteY7" fmla="*/ 0 h 305187"/>
              <a:gd name="connsiteX8" fmla="*/ 284914 w 1019626"/>
              <a:gd name="connsiteY8" fmla="*/ 28898 h 305187"/>
              <a:gd name="connsiteX9" fmla="*/ 282533 w 1019626"/>
              <a:gd name="connsiteY9" fmla="*/ 131292 h 305187"/>
              <a:gd name="connsiteX10" fmla="*/ 1019626 w 1019626"/>
              <a:gd name="connsiteY10" fmla="*/ 144549 h 305187"/>
              <a:gd name="connsiteX0" fmla="*/ 1019626 w 1019626"/>
              <a:gd name="connsiteY0" fmla="*/ 144549 h 305187"/>
              <a:gd name="connsiteX1" fmla="*/ 994913 w 1019626"/>
              <a:gd name="connsiteY1" fmla="*/ 218690 h 305187"/>
              <a:gd name="connsiteX2" fmla="*/ 747778 w 1019626"/>
              <a:gd name="connsiteY2" fmla="*/ 218690 h 305187"/>
              <a:gd name="connsiteX3" fmla="*/ 710707 w 1019626"/>
              <a:gd name="connsiteY3" fmla="*/ 305187 h 305187"/>
              <a:gd name="connsiteX4" fmla="*/ 315291 w 1019626"/>
              <a:gd name="connsiteY4" fmla="*/ 268117 h 305187"/>
              <a:gd name="connsiteX5" fmla="*/ 167010 w 1019626"/>
              <a:gd name="connsiteY5" fmla="*/ 169263 h 305187"/>
              <a:gd name="connsiteX6" fmla="*/ 167010 w 1019626"/>
              <a:gd name="connsiteY6" fmla="*/ 169263 h 305187"/>
              <a:gd name="connsiteX7" fmla="*/ 0 w 1019626"/>
              <a:gd name="connsiteY7" fmla="*/ 0 h 305187"/>
              <a:gd name="connsiteX8" fmla="*/ 284914 w 1019626"/>
              <a:gd name="connsiteY8" fmla="*/ 28898 h 305187"/>
              <a:gd name="connsiteX9" fmla="*/ 282533 w 1019626"/>
              <a:gd name="connsiteY9" fmla="*/ 131292 h 305187"/>
              <a:gd name="connsiteX10" fmla="*/ 1019626 w 1019626"/>
              <a:gd name="connsiteY10" fmla="*/ 144549 h 305187"/>
              <a:gd name="connsiteX0" fmla="*/ 1019626 w 1019626"/>
              <a:gd name="connsiteY0" fmla="*/ 144549 h 305187"/>
              <a:gd name="connsiteX1" fmla="*/ 994913 w 1019626"/>
              <a:gd name="connsiteY1" fmla="*/ 218690 h 305187"/>
              <a:gd name="connsiteX2" fmla="*/ 747778 w 1019626"/>
              <a:gd name="connsiteY2" fmla="*/ 218690 h 305187"/>
              <a:gd name="connsiteX3" fmla="*/ 710707 w 1019626"/>
              <a:gd name="connsiteY3" fmla="*/ 305187 h 305187"/>
              <a:gd name="connsiteX4" fmla="*/ 315291 w 1019626"/>
              <a:gd name="connsiteY4" fmla="*/ 268117 h 305187"/>
              <a:gd name="connsiteX5" fmla="*/ 167010 w 1019626"/>
              <a:gd name="connsiteY5" fmla="*/ 169263 h 305187"/>
              <a:gd name="connsiteX6" fmla="*/ 167010 w 1019626"/>
              <a:gd name="connsiteY6" fmla="*/ 169263 h 305187"/>
              <a:gd name="connsiteX7" fmla="*/ 0 w 1019626"/>
              <a:gd name="connsiteY7" fmla="*/ 0 h 305187"/>
              <a:gd name="connsiteX8" fmla="*/ 284914 w 1019626"/>
              <a:gd name="connsiteY8" fmla="*/ 28898 h 305187"/>
              <a:gd name="connsiteX9" fmla="*/ 282533 w 1019626"/>
              <a:gd name="connsiteY9" fmla="*/ 131292 h 305187"/>
              <a:gd name="connsiteX10" fmla="*/ 1019626 w 1019626"/>
              <a:gd name="connsiteY10" fmla="*/ 144549 h 305187"/>
              <a:gd name="connsiteX0" fmla="*/ 1019626 w 1019626"/>
              <a:gd name="connsiteY0" fmla="*/ 144549 h 305187"/>
              <a:gd name="connsiteX1" fmla="*/ 994913 w 1019626"/>
              <a:gd name="connsiteY1" fmla="*/ 218690 h 305187"/>
              <a:gd name="connsiteX2" fmla="*/ 747778 w 1019626"/>
              <a:gd name="connsiteY2" fmla="*/ 218690 h 305187"/>
              <a:gd name="connsiteX3" fmla="*/ 710707 w 1019626"/>
              <a:gd name="connsiteY3" fmla="*/ 305187 h 305187"/>
              <a:gd name="connsiteX4" fmla="*/ 315291 w 1019626"/>
              <a:gd name="connsiteY4" fmla="*/ 268117 h 305187"/>
              <a:gd name="connsiteX5" fmla="*/ 167010 w 1019626"/>
              <a:gd name="connsiteY5" fmla="*/ 169263 h 305187"/>
              <a:gd name="connsiteX6" fmla="*/ 167010 w 1019626"/>
              <a:gd name="connsiteY6" fmla="*/ 169263 h 305187"/>
              <a:gd name="connsiteX7" fmla="*/ 0 w 1019626"/>
              <a:gd name="connsiteY7" fmla="*/ 0 h 305187"/>
              <a:gd name="connsiteX8" fmla="*/ 284914 w 1019626"/>
              <a:gd name="connsiteY8" fmla="*/ 28898 h 305187"/>
              <a:gd name="connsiteX9" fmla="*/ 282533 w 1019626"/>
              <a:gd name="connsiteY9" fmla="*/ 131292 h 305187"/>
              <a:gd name="connsiteX10" fmla="*/ 1019626 w 1019626"/>
              <a:gd name="connsiteY10" fmla="*/ 144549 h 305187"/>
              <a:gd name="connsiteX0" fmla="*/ 562426 w 994913"/>
              <a:gd name="connsiteY0" fmla="*/ 165980 h 305187"/>
              <a:gd name="connsiteX1" fmla="*/ 994913 w 994913"/>
              <a:gd name="connsiteY1" fmla="*/ 218690 h 305187"/>
              <a:gd name="connsiteX2" fmla="*/ 747778 w 994913"/>
              <a:gd name="connsiteY2" fmla="*/ 218690 h 305187"/>
              <a:gd name="connsiteX3" fmla="*/ 710707 w 994913"/>
              <a:gd name="connsiteY3" fmla="*/ 305187 h 305187"/>
              <a:gd name="connsiteX4" fmla="*/ 315291 w 994913"/>
              <a:gd name="connsiteY4" fmla="*/ 268117 h 305187"/>
              <a:gd name="connsiteX5" fmla="*/ 167010 w 994913"/>
              <a:gd name="connsiteY5" fmla="*/ 169263 h 305187"/>
              <a:gd name="connsiteX6" fmla="*/ 167010 w 994913"/>
              <a:gd name="connsiteY6" fmla="*/ 169263 h 305187"/>
              <a:gd name="connsiteX7" fmla="*/ 0 w 994913"/>
              <a:gd name="connsiteY7" fmla="*/ 0 h 305187"/>
              <a:gd name="connsiteX8" fmla="*/ 284914 w 994913"/>
              <a:gd name="connsiteY8" fmla="*/ 28898 h 305187"/>
              <a:gd name="connsiteX9" fmla="*/ 282533 w 994913"/>
              <a:gd name="connsiteY9" fmla="*/ 131292 h 305187"/>
              <a:gd name="connsiteX10" fmla="*/ 562426 w 994913"/>
              <a:gd name="connsiteY10" fmla="*/ 165980 h 305187"/>
              <a:gd name="connsiteX0" fmla="*/ 986289 w 994913"/>
              <a:gd name="connsiteY0" fmla="*/ 187411 h 305187"/>
              <a:gd name="connsiteX1" fmla="*/ 994913 w 994913"/>
              <a:gd name="connsiteY1" fmla="*/ 218690 h 305187"/>
              <a:gd name="connsiteX2" fmla="*/ 747778 w 994913"/>
              <a:gd name="connsiteY2" fmla="*/ 218690 h 305187"/>
              <a:gd name="connsiteX3" fmla="*/ 710707 w 994913"/>
              <a:gd name="connsiteY3" fmla="*/ 305187 h 305187"/>
              <a:gd name="connsiteX4" fmla="*/ 315291 w 994913"/>
              <a:gd name="connsiteY4" fmla="*/ 268117 h 305187"/>
              <a:gd name="connsiteX5" fmla="*/ 167010 w 994913"/>
              <a:gd name="connsiteY5" fmla="*/ 169263 h 305187"/>
              <a:gd name="connsiteX6" fmla="*/ 167010 w 994913"/>
              <a:gd name="connsiteY6" fmla="*/ 169263 h 305187"/>
              <a:gd name="connsiteX7" fmla="*/ 0 w 994913"/>
              <a:gd name="connsiteY7" fmla="*/ 0 h 305187"/>
              <a:gd name="connsiteX8" fmla="*/ 284914 w 994913"/>
              <a:gd name="connsiteY8" fmla="*/ 28898 h 305187"/>
              <a:gd name="connsiteX9" fmla="*/ 282533 w 994913"/>
              <a:gd name="connsiteY9" fmla="*/ 131292 h 305187"/>
              <a:gd name="connsiteX10" fmla="*/ 986289 w 994913"/>
              <a:gd name="connsiteY10" fmla="*/ 187411 h 305187"/>
              <a:gd name="connsiteX0" fmla="*/ 986289 w 986289"/>
              <a:gd name="connsiteY0" fmla="*/ 187411 h 305187"/>
              <a:gd name="connsiteX1" fmla="*/ 985388 w 986289"/>
              <a:gd name="connsiteY1" fmla="*/ 249646 h 305187"/>
              <a:gd name="connsiteX2" fmla="*/ 747778 w 986289"/>
              <a:gd name="connsiteY2" fmla="*/ 218690 h 305187"/>
              <a:gd name="connsiteX3" fmla="*/ 710707 w 986289"/>
              <a:gd name="connsiteY3" fmla="*/ 305187 h 305187"/>
              <a:gd name="connsiteX4" fmla="*/ 315291 w 986289"/>
              <a:gd name="connsiteY4" fmla="*/ 268117 h 305187"/>
              <a:gd name="connsiteX5" fmla="*/ 167010 w 986289"/>
              <a:gd name="connsiteY5" fmla="*/ 169263 h 305187"/>
              <a:gd name="connsiteX6" fmla="*/ 167010 w 986289"/>
              <a:gd name="connsiteY6" fmla="*/ 169263 h 305187"/>
              <a:gd name="connsiteX7" fmla="*/ 0 w 986289"/>
              <a:gd name="connsiteY7" fmla="*/ 0 h 305187"/>
              <a:gd name="connsiteX8" fmla="*/ 284914 w 986289"/>
              <a:gd name="connsiteY8" fmla="*/ 28898 h 305187"/>
              <a:gd name="connsiteX9" fmla="*/ 282533 w 986289"/>
              <a:gd name="connsiteY9" fmla="*/ 131292 h 305187"/>
              <a:gd name="connsiteX10" fmla="*/ 986289 w 986289"/>
              <a:gd name="connsiteY10" fmla="*/ 187411 h 305187"/>
              <a:gd name="connsiteX0" fmla="*/ 986289 w 986289"/>
              <a:gd name="connsiteY0" fmla="*/ 187411 h 305187"/>
              <a:gd name="connsiteX1" fmla="*/ 985388 w 986289"/>
              <a:gd name="connsiteY1" fmla="*/ 249646 h 305187"/>
              <a:gd name="connsiteX2" fmla="*/ 743016 w 986289"/>
              <a:gd name="connsiteY2" fmla="*/ 240122 h 305187"/>
              <a:gd name="connsiteX3" fmla="*/ 710707 w 986289"/>
              <a:gd name="connsiteY3" fmla="*/ 305187 h 305187"/>
              <a:gd name="connsiteX4" fmla="*/ 315291 w 986289"/>
              <a:gd name="connsiteY4" fmla="*/ 268117 h 305187"/>
              <a:gd name="connsiteX5" fmla="*/ 167010 w 986289"/>
              <a:gd name="connsiteY5" fmla="*/ 169263 h 305187"/>
              <a:gd name="connsiteX6" fmla="*/ 167010 w 986289"/>
              <a:gd name="connsiteY6" fmla="*/ 169263 h 305187"/>
              <a:gd name="connsiteX7" fmla="*/ 0 w 986289"/>
              <a:gd name="connsiteY7" fmla="*/ 0 h 305187"/>
              <a:gd name="connsiteX8" fmla="*/ 284914 w 986289"/>
              <a:gd name="connsiteY8" fmla="*/ 28898 h 305187"/>
              <a:gd name="connsiteX9" fmla="*/ 282533 w 986289"/>
              <a:gd name="connsiteY9" fmla="*/ 131292 h 305187"/>
              <a:gd name="connsiteX10" fmla="*/ 986289 w 986289"/>
              <a:gd name="connsiteY10" fmla="*/ 187411 h 305187"/>
              <a:gd name="connsiteX0" fmla="*/ 986289 w 986289"/>
              <a:gd name="connsiteY0" fmla="*/ 187411 h 268117"/>
              <a:gd name="connsiteX1" fmla="*/ 985388 w 986289"/>
              <a:gd name="connsiteY1" fmla="*/ 249646 h 268117"/>
              <a:gd name="connsiteX2" fmla="*/ 743016 w 986289"/>
              <a:gd name="connsiteY2" fmla="*/ 240122 h 268117"/>
              <a:gd name="connsiteX3" fmla="*/ 701182 w 986289"/>
              <a:gd name="connsiteY3" fmla="*/ 262325 h 268117"/>
              <a:gd name="connsiteX4" fmla="*/ 315291 w 986289"/>
              <a:gd name="connsiteY4" fmla="*/ 268117 h 268117"/>
              <a:gd name="connsiteX5" fmla="*/ 167010 w 986289"/>
              <a:gd name="connsiteY5" fmla="*/ 169263 h 268117"/>
              <a:gd name="connsiteX6" fmla="*/ 167010 w 986289"/>
              <a:gd name="connsiteY6" fmla="*/ 169263 h 268117"/>
              <a:gd name="connsiteX7" fmla="*/ 0 w 986289"/>
              <a:gd name="connsiteY7" fmla="*/ 0 h 268117"/>
              <a:gd name="connsiteX8" fmla="*/ 284914 w 986289"/>
              <a:gd name="connsiteY8" fmla="*/ 28898 h 268117"/>
              <a:gd name="connsiteX9" fmla="*/ 282533 w 986289"/>
              <a:gd name="connsiteY9" fmla="*/ 131292 h 268117"/>
              <a:gd name="connsiteX10" fmla="*/ 986289 w 986289"/>
              <a:gd name="connsiteY10" fmla="*/ 187411 h 268117"/>
              <a:gd name="connsiteX0" fmla="*/ 986289 w 986289"/>
              <a:gd name="connsiteY0" fmla="*/ 187411 h 262325"/>
              <a:gd name="connsiteX1" fmla="*/ 985388 w 986289"/>
              <a:gd name="connsiteY1" fmla="*/ 249646 h 262325"/>
              <a:gd name="connsiteX2" fmla="*/ 743016 w 986289"/>
              <a:gd name="connsiteY2" fmla="*/ 240122 h 262325"/>
              <a:gd name="connsiteX3" fmla="*/ 701182 w 986289"/>
              <a:gd name="connsiteY3" fmla="*/ 262325 h 262325"/>
              <a:gd name="connsiteX4" fmla="*/ 329578 w 986289"/>
              <a:gd name="connsiteY4" fmla="*/ 232398 h 262325"/>
              <a:gd name="connsiteX5" fmla="*/ 167010 w 986289"/>
              <a:gd name="connsiteY5" fmla="*/ 169263 h 262325"/>
              <a:gd name="connsiteX6" fmla="*/ 167010 w 986289"/>
              <a:gd name="connsiteY6" fmla="*/ 169263 h 262325"/>
              <a:gd name="connsiteX7" fmla="*/ 0 w 986289"/>
              <a:gd name="connsiteY7" fmla="*/ 0 h 262325"/>
              <a:gd name="connsiteX8" fmla="*/ 284914 w 986289"/>
              <a:gd name="connsiteY8" fmla="*/ 28898 h 262325"/>
              <a:gd name="connsiteX9" fmla="*/ 282533 w 986289"/>
              <a:gd name="connsiteY9" fmla="*/ 131292 h 262325"/>
              <a:gd name="connsiteX10" fmla="*/ 986289 w 986289"/>
              <a:gd name="connsiteY10" fmla="*/ 187411 h 262325"/>
              <a:gd name="connsiteX0" fmla="*/ 986289 w 986289"/>
              <a:gd name="connsiteY0" fmla="*/ 187411 h 262325"/>
              <a:gd name="connsiteX1" fmla="*/ 985388 w 986289"/>
              <a:gd name="connsiteY1" fmla="*/ 249646 h 262325"/>
              <a:gd name="connsiteX2" fmla="*/ 743016 w 986289"/>
              <a:gd name="connsiteY2" fmla="*/ 240122 h 262325"/>
              <a:gd name="connsiteX3" fmla="*/ 701182 w 986289"/>
              <a:gd name="connsiteY3" fmla="*/ 262325 h 262325"/>
              <a:gd name="connsiteX4" fmla="*/ 329578 w 986289"/>
              <a:gd name="connsiteY4" fmla="*/ 232398 h 262325"/>
              <a:gd name="connsiteX5" fmla="*/ 167010 w 986289"/>
              <a:gd name="connsiteY5" fmla="*/ 169263 h 262325"/>
              <a:gd name="connsiteX6" fmla="*/ 114622 w 986289"/>
              <a:gd name="connsiteY6" fmla="*/ 190694 h 262325"/>
              <a:gd name="connsiteX7" fmla="*/ 0 w 986289"/>
              <a:gd name="connsiteY7" fmla="*/ 0 h 262325"/>
              <a:gd name="connsiteX8" fmla="*/ 284914 w 986289"/>
              <a:gd name="connsiteY8" fmla="*/ 28898 h 262325"/>
              <a:gd name="connsiteX9" fmla="*/ 282533 w 986289"/>
              <a:gd name="connsiteY9" fmla="*/ 131292 h 262325"/>
              <a:gd name="connsiteX10" fmla="*/ 986289 w 986289"/>
              <a:gd name="connsiteY10" fmla="*/ 187411 h 262325"/>
              <a:gd name="connsiteX0" fmla="*/ 986289 w 986289"/>
              <a:gd name="connsiteY0" fmla="*/ 187411 h 262325"/>
              <a:gd name="connsiteX1" fmla="*/ 985388 w 986289"/>
              <a:gd name="connsiteY1" fmla="*/ 249646 h 262325"/>
              <a:gd name="connsiteX2" fmla="*/ 743016 w 986289"/>
              <a:gd name="connsiteY2" fmla="*/ 240122 h 262325"/>
              <a:gd name="connsiteX3" fmla="*/ 701182 w 986289"/>
              <a:gd name="connsiteY3" fmla="*/ 262325 h 262325"/>
              <a:gd name="connsiteX4" fmla="*/ 329578 w 986289"/>
              <a:gd name="connsiteY4" fmla="*/ 232398 h 262325"/>
              <a:gd name="connsiteX5" fmla="*/ 114622 w 986289"/>
              <a:gd name="connsiteY5" fmla="*/ 190694 h 262325"/>
              <a:gd name="connsiteX6" fmla="*/ 0 w 986289"/>
              <a:gd name="connsiteY6" fmla="*/ 0 h 262325"/>
              <a:gd name="connsiteX7" fmla="*/ 284914 w 986289"/>
              <a:gd name="connsiteY7" fmla="*/ 28898 h 262325"/>
              <a:gd name="connsiteX8" fmla="*/ 282533 w 986289"/>
              <a:gd name="connsiteY8" fmla="*/ 131292 h 262325"/>
              <a:gd name="connsiteX9" fmla="*/ 986289 w 986289"/>
              <a:gd name="connsiteY9" fmla="*/ 187411 h 262325"/>
              <a:gd name="connsiteX0" fmla="*/ 986289 w 986289"/>
              <a:gd name="connsiteY0" fmla="*/ 187411 h 262325"/>
              <a:gd name="connsiteX1" fmla="*/ 985388 w 986289"/>
              <a:gd name="connsiteY1" fmla="*/ 249646 h 262325"/>
              <a:gd name="connsiteX2" fmla="*/ 743016 w 986289"/>
              <a:gd name="connsiteY2" fmla="*/ 240122 h 262325"/>
              <a:gd name="connsiteX3" fmla="*/ 701182 w 986289"/>
              <a:gd name="connsiteY3" fmla="*/ 262325 h 262325"/>
              <a:gd name="connsiteX4" fmla="*/ 329578 w 986289"/>
              <a:gd name="connsiteY4" fmla="*/ 232398 h 262325"/>
              <a:gd name="connsiteX5" fmla="*/ 114622 w 986289"/>
              <a:gd name="connsiteY5" fmla="*/ 190694 h 262325"/>
              <a:gd name="connsiteX6" fmla="*/ 0 w 986289"/>
              <a:gd name="connsiteY6" fmla="*/ 0 h 262325"/>
              <a:gd name="connsiteX7" fmla="*/ 284914 w 986289"/>
              <a:gd name="connsiteY7" fmla="*/ 28898 h 262325"/>
              <a:gd name="connsiteX8" fmla="*/ 282533 w 986289"/>
              <a:gd name="connsiteY8" fmla="*/ 131292 h 262325"/>
              <a:gd name="connsiteX9" fmla="*/ 986289 w 986289"/>
              <a:gd name="connsiteY9" fmla="*/ 187411 h 262325"/>
              <a:gd name="connsiteX0" fmla="*/ 986289 w 986289"/>
              <a:gd name="connsiteY0" fmla="*/ 187411 h 262325"/>
              <a:gd name="connsiteX1" fmla="*/ 985388 w 986289"/>
              <a:gd name="connsiteY1" fmla="*/ 249646 h 262325"/>
              <a:gd name="connsiteX2" fmla="*/ 743016 w 986289"/>
              <a:gd name="connsiteY2" fmla="*/ 240122 h 262325"/>
              <a:gd name="connsiteX3" fmla="*/ 701182 w 986289"/>
              <a:gd name="connsiteY3" fmla="*/ 262325 h 262325"/>
              <a:gd name="connsiteX4" fmla="*/ 329578 w 986289"/>
              <a:gd name="connsiteY4" fmla="*/ 225255 h 262325"/>
              <a:gd name="connsiteX5" fmla="*/ 114622 w 986289"/>
              <a:gd name="connsiteY5" fmla="*/ 190694 h 262325"/>
              <a:gd name="connsiteX6" fmla="*/ 0 w 986289"/>
              <a:gd name="connsiteY6" fmla="*/ 0 h 262325"/>
              <a:gd name="connsiteX7" fmla="*/ 284914 w 986289"/>
              <a:gd name="connsiteY7" fmla="*/ 28898 h 262325"/>
              <a:gd name="connsiteX8" fmla="*/ 282533 w 986289"/>
              <a:gd name="connsiteY8" fmla="*/ 131292 h 262325"/>
              <a:gd name="connsiteX9" fmla="*/ 986289 w 986289"/>
              <a:gd name="connsiteY9" fmla="*/ 187411 h 262325"/>
              <a:gd name="connsiteX0" fmla="*/ 986289 w 986289"/>
              <a:gd name="connsiteY0" fmla="*/ 187411 h 262325"/>
              <a:gd name="connsiteX1" fmla="*/ 985388 w 986289"/>
              <a:gd name="connsiteY1" fmla="*/ 249646 h 262325"/>
              <a:gd name="connsiteX2" fmla="*/ 743016 w 986289"/>
              <a:gd name="connsiteY2" fmla="*/ 240122 h 262325"/>
              <a:gd name="connsiteX3" fmla="*/ 701182 w 986289"/>
              <a:gd name="connsiteY3" fmla="*/ 262325 h 262325"/>
              <a:gd name="connsiteX4" fmla="*/ 329578 w 986289"/>
              <a:gd name="connsiteY4" fmla="*/ 225255 h 262325"/>
              <a:gd name="connsiteX5" fmla="*/ 114622 w 986289"/>
              <a:gd name="connsiteY5" fmla="*/ 190694 h 262325"/>
              <a:gd name="connsiteX6" fmla="*/ 1546 w 986289"/>
              <a:gd name="connsiteY6" fmla="*/ 138435 h 262325"/>
              <a:gd name="connsiteX7" fmla="*/ 0 w 986289"/>
              <a:gd name="connsiteY7" fmla="*/ 0 h 262325"/>
              <a:gd name="connsiteX8" fmla="*/ 284914 w 986289"/>
              <a:gd name="connsiteY8" fmla="*/ 28898 h 262325"/>
              <a:gd name="connsiteX9" fmla="*/ 282533 w 986289"/>
              <a:gd name="connsiteY9" fmla="*/ 131292 h 262325"/>
              <a:gd name="connsiteX10" fmla="*/ 986289 w 986289"/>
              <a:gd name="connsiteY10" fmla="*/ 187411 h 262325"/>
              <a:gd name="connsiteX0" fmla="*/ 1157739 w 1157739"/>
              <a:gd name="connsiteY0" fmla="*/ 163599 h 262325"/>
              <a:gd name="connsiteX1" fmla="*/ 985388 w 1157739"/>
              <a:gd name="connsiteY1" fmla="*/ 249646 h 262325"/>
              <a:gd name="connsiteX2" fmla="*/ 743016 w 1157739"/>
              <a:gd name="connsiteY2" fmla="*/ 240122 h 262325"/>
              <a:gd name="connsiteX3" fmla="*/ 701182 w 1157739"/>
              <a:gd name="connsiteY3" fmla="*/ 262325 h 262325"/>
              <a:gd name="connsiteX4" fmla="*/ 329578 w 1157739"/>
              <a:gd name="connsiteY4" fmla="*/ 225255 h 262325"/>
              <a:gd name="connsiteX5" fmla="*/ 114622 w 1157739"/>
              <a:gd name="connsiteY5" fmla="*/ 190694 h 262325"/>
              <a:gd name="connsiteX6" fmla="*/ 1546 w 1157739"/>
              <a:gd name="connsiteY6" fmla="*/ 138435 h 262325"/>
              <a:gd name="connsiteX7" fmla="*/ 0 w 1157739"/>
              <a:gd name="connsiteY7" fmla="*/ 0 h 262325"/>
              <a:gd name="connsiteX8" fmla="*/ 284914 w 1157739"/>
              <a:gd name="connsiteY8" fmla="*/ 28898 h 262325"/>
              <a:gd name="connsiteX9" fmla="*/ 282533 w 1157739"/>
              <a:gd name="connsiteY9" fmla="*/ 131292 h 262325"/>
              <a:gd name="connsiteX10" fmla="*/ 1157739 w 1157739"/>
              <a:gd name="connsiteY10" fmla="*/ 163599 h 262325"/>
              <a:gd name="connsiteX0" fmla="*/ 1157739 w 1158833"/>
              <a:gd name="connsiteY0" fmla="*/ 291965 h 390691"/>
              <a:gd name="connsiteX1" fmla="*/ 985388 w 1158833"/>
              <a:gd name="connsiteY1" fmla="*/ 378012 h 390691"/>
              <a:gd name="connsiteX2" fmla="*/ 743016 w 1158833"/>
              <a:gd name="connsiteY2" fmla="*/ 368488 h 390691"/>
              <a:gd name="connsiteX3" fmla="*/ 701182 w 1158833"/>
              <a:gd name="connsiteY3" fmla="*/ 390691 h 390691"/>
              <a:gd name="connsiteX4" fmla="*/ 329578 w 1158833"/>
              <a:gd name="connsiteY4" fmla="*/ 353621 h 390691"/>
              <a:gd name="connsiteX5" fmla="*/ 114622 w 1158833"/>
              <a:gd name="connsiteY5" fmla="*/ 319060 h 390691"/>
              <a:gd name="connsiteX6" fmla="*/ 1546 w 1158833"/>
              <a:gd name="connsiteY6" fmla="*/ 266801 h 390691"/>
              <a:gd name="connsiteX7" fmla="*/ 0 w 1158833"/>
              <a:gd name="connsiteY7" fmla="*/ 128366 h 390691"/>
              <a:gd name="connsiteX8" fmla="*/ 284914 w 1158833"/>
              <a:gd name="connsiteY8" fmla="*/ 157264 h 390691"/>
              <a:gd name="connsiteX9" fmla="*/ 1158833 w 1158833"/>
              <a:gd name="connsiteY9" fmla="*/ 4864 h 390691"/>
              <a:gd name="connsiteX10" fmla="*/ 1157739 w 1158833"/>
              <a:gd name="connsiteY10" fmla="*/ 291965 h 390691"/>
              <a:gd name="connsiteX0" fmla="*/ 1157739 w 1158833"/>
              <a:gd name="connsiteY0" fmla="*/ 359245 h 457971"/>
              <a:gd name="connsiteX1" fmla="*/ 985388 w 1158833"/>
              <a:gd name="connsiteY1" fmla="*/ 445292 h 457971"/>
              <a:gd name="connsiteX2" fmla="*/ 743016 w 1158833"/>
              <a:gd name="connsiteY2" fmla="*/ 435768 h 457971"/>
              <a:gd name="connsiteX3" fmla="*/ 701182 w 1158833"/>
              <a:gd name="connsiteY3" fmla="*/ 457971 h 457971"/>
              <a:gd name="connsiteX4" fmla="*/ 329578 w 1158833"/>
              <a:gd name="connsiteY4" fmla="*/ 420901 h 457971"/>
              <a:gd name="connsiteX5" fmla="*/ 114622 w 1158833"/>
              <a:gd name="connsiteY5" fmla="*/ 386340 h 457971"/>
              <a:gd name="connsiteX6" fmla="*/ 1546 w 1158833"/>
              <a:gd name="connsiteY6" fmla="*/ 334081 h 457971"/>
              <a:gd name="connsiteX7" fmla="*/ 0 w 1158833"/>
              <a:gd name="connsiteY7" fmla="*/ 195646 h 457971"/>
              <a:gd name="connsiteX8" fmla="*/ 458745 w 1158833"/>
              <a:gd name="connsiteY8" fmla="*/ 707 h 457971"/>
              <a:gd name="connsiteX9" fmla="*/ 1158833 w 1158833"/>
              <a:gd name="connsiteY9" fmla="*/ 72144 h 457971"/>
              <a:gd name="connsiteX10" fmla="*/ 1157739 w 1158833"/>
              <a:gd name="connsiteY10" fmla="*/ 359245 h 457971"/>
              <a:gd name="connsiteX0" fmla="*/ 1156195 w 1157289"/>
              <a:gd name="connsiteY0" fmla="*/ 359312 h 458038"/>
              <a:gd name="connsiteX1" fmla="*/ 983844 w 1157289"/>
              <a:gd name="connsiteY1" fmla="*/ 445359 h 458038"/>
              <a:gd name="connsiteX2" fmla="*/ 741472 w 1157289"/>
              <a:gd name="connsiteY2" fmla="*/ 435835 h 458038"/>
              <a:gd name="connsiteX3" fmla="*/ 699638 w 1157289"/>
              <a:gd name="connsiteY3" fmla="*/ 458038 h 458038"/>
              <a:gd name="connsiteX4" fmla="*/ 328034 w 1157289"/>
              <a:gd name="connsiteY4" fmla="*/ 420968 h 458038"/>
              <a:gd name="connsiteX5" fmla="*/ 113078 w 1157289"/>
              <a:gd name="connsiteY5" fmla="*/ 386407 h 458038"/>
              <a:gd name="connsiteX6" fmla="*/ 2 w 1157289"/>
              <a:gd name="connsiteY6" fmla="*/ 334148 h 458038"/>
              <a:gd name="connsiteX7" fmla="*/ 188956 w 1157289"/>
              <a:gd name="connsiteY7" fmla="*/ 174282 h 458038"/>
              <a:gd name="connsiteX8" fmla="*/ 457201 w 1157289"/>
              <a:gd name="connsiteY8" fmla="*/ 774 h 458038"/>
              <a:gd name="connsiteX9" fmla="*/ 1157289 w 1157289"/>
              <a:gd name="connsiteY9" fmla="*/ 72211 h 458038"/>
              <a:gd name="connsiteX10" fmla="*/ 1156195 w 1157289"/>
              <a:gd name="connsiteY10" fmla="*/ 359312 h 458038"/>
              <a:gd name="connsiteX0" fmla="*/ 1156195 w 1157289"/>
              <a:gd name="connsiteY0" fmla="*/ 359312 h 458038"/>
              <a:gd name="connsiteX1" fmla="*/ 983844 w 1157289"/>
              <a:gd name="connsiteY1" fmla="*/ 445359 h 458038"/>
              <a:gd name="connsiteX2" fmla="*/ 741472 w 1157289"/>
              <a:gd name="connsiteY2" fmla="*/ 435835 h 458038"/>
              <a:gd name="connsiteX3" fmla="*/ 699638 w 1157289"/>
              <a:gd name="connsiteY3" fmla="*/ 458038 h 458038"/>
              <a:gd name="connsiteX4" fmla="*/ 328034 w 1157289"/>
              <a:gd name="connsiteY4" fmla="*/ 420968 h 458038"/>
              <a:gd name="connsiteX5" fmla="*/ 2 w 1157289"/>
              <a:gd name="connsiteY5" fmla="*/ 334148 h 458038"/>
              <a:gd name="connsiteX6" fmla="*/ 188956 w 1157289"/>
              <a:gd name="connsiteY6" fmla="*/ 174282 h 458038"/>
              <a:gd name="connsiteX7" fmla="*/ 457201 w 1157289"/>
              <a:gd name="connsiteY7" fmla="*/ 774 h 458038"/>
              <a:gd name="connsiteX8" fmla="*/ 1157289 w 1157289"/>
              <a:gd name="connsiteY8" fmla="*/ 72211 h 458038"/>
              <a:gd name="connsiteX9" fmla="*/ 1156195 w 1157289"/>
              <a:gd name="connsiteY9" fmla="*/ 359312 h 458038"/>
              <a:gd name="connsiteX0" fmla="*/ 1156195 w 1157289"/>
              <a:gd name="connsiteY0" fmla="*/ 359312 h 458038"/>
              <a:gd name="connsiteX1" fmla="*/ 983844 w 1157289"/>
              <a:gd name="connsiteY1" fmla="*/ 445359 h 458038"/>
              <a:gd name="connsiteX2" fmla="*/ 741472 w 1157289"/>
              <a:gd name="connsiteY2" fmla="*/ 435835 h 458038"/>
              <a:gd name="connsiteX3" fmla="*/ 699638 w 1157289"/>
              <a:gd name="connsiteY3" fmla="*/ 458038 h 458038"/>
              <a:gd name="connsiteX4" fmla="*/ 2 w 1157289"/>
              <a:gd name="connsiteY4" fmla="*/ 334148 h 458038"/>
              <a:gd name="connsiteX5" fmla="*/ 188956 w 1157289"/>
              <a:gd name="connsiteY5" fmla="*/ 174282 h 458038"/>
              <a:gd name="connsiteX6" fmla="*/ 457201 w 1157289"/>
              <a:gd name="connsiteY6" fmla="*/ 774 h 458038"/>
              <a:gd name="connsiteX7" fmla="*/ 1157289 w 1157289"/>
              <a:gd name="connsiteY7" fmla="*/ 72211 h 458038"/>
              <a:gd name="connsiteX8" fmla="*/ 1156195 w 1157289"/>
              <a:gd name="connsiteY8" fmla="*/ 359312 h 458038"/>
              <a:gd name="connsiteX0" fmla="*/ 1156195 w 1157289"/>
              <a:gd name="connsiteY0" fmla="*/ 359312 h 445359"/>
              <a:gd name="connsiteX1" fmla="*/ 983844 w 1157289"/>
              <a:gd name="connsiteY1" fmla="*/ 445359 h 445359"/>
              <a:gd name="connsiteX2" fmla="*/ 741472 w 1157289"/>
              <a:gd name="connsiteY2" fmla="*/ 435835 h 445359"/>
              <a:gd name="connsiteX3" fmla="*/ 2 w 1157289"/>
              <a:gd name="connsiteY3" fmla="*/ 334148 h 445359"/>
              <a:gd name="connsiteX4" fmla="*/ 188956 w 1157289"/>
              <a:gd name="connsiteY4" fmla="*/ 174282 h 445359"/>
              <a:gd name="connsiteX5" fmla="*/ 457201 w 1157289"/>
              <a:gd name="connsiteY5" fmla="*/ 774 h 445359"/>
              <a:gd name="connsiteX6" fmla="*/ 1157289 w 1157289"/>
              <a:gd name="connsiteY6" fmla="*/ 72211 h 445359"/>
              <a:gd name="connsiteX7" fmla="*/ 1156195 w 1157289"/>
              <a:gd name="connsiteY7" fmla="*/ 359312 h 445359"/>
              <a:gd name="connsiteX0" fmla="*/ 1156195 w 1157289"/>
              <a:gd name="connsiteY0" fmla="*/ 359312 h 445359"/>
              <a:gd name="connsiteX1" fmla="*/ 983844 w 1157289"/>
              <a:gd name="connsiteY1" fmla="*/ 445359 h 445359"/>
              <a:gd name="connsiteX2" fmla="*/ 2 w 1157289"/>
              <a:gd name="connsiteY2" fmla="*/ 334148 h 445359"/>
              <a:gd name="connsiteX3" fmla="*/ 188956 w 1157289"/>
              <a:gd name="connsiteY3" fmla="*/ 174282 h 445359"/>
              <a:gd name="connsiteX4" fmla="*/ 457201 w 1157289"/>
              <a:gd name="connsiteY4" fmla="*/ 774 h 445359"/>
              <a:gd name="connsiteX5" fmla="*/ 1157289 w 1157289"/>
              <a:gd name="connsiteY5" fmla="*/ 72211 h 445359"/>
              <a:gd name="connsiteX6" fmla="*/ 1156195 w 1157289"/>
              <a:gd name="connsiteY6" fmla="*/ 359312 h 445359"/>
              <a:gd name="connsiteX0" fmla="*/ 967239 w 968333"/>
              <a:gd name="connsiteY0" fmla="*/ 359312 h 445359"/>
              <a:gd name="connsiteX1" fmla="*/ 794888 w 968333"/>
              <a:gd name="connsiteY1" fmla="*/ 445359 h 445359"/>
              <a:gd name="connsiteX2" fmla="*/ 203952 w 968333"/>
              <a:gd name="connsiteY2" fmla="*/ 419873 h 445359"/>
              <a:gd name="connsiteX3" fmla="*/ 0 w 968333"/>
              <a:gd name="connsiteY3" fmla="*/ 174282 h 445359"/>
              <a:gd name="connsiteX4" fmla="*/ 268245 w 968333"/>
              <a:gd name="connsiteY4" fmla="*/ 774 h 445359"/>
              <a:gd name="connsiteX5" fmla="*/ 968333 w 968333"/>
              <a:gd name="connsiteY5" fmla="*/ 72211 h 445359"/>
              <a:gd name="connsiteX6" fmla="*/ 967239 w 968333"/>
              <a:gd name="connsiteY6" fmla="*/ 359312 h 445359"/>
              <a:gd name="connsiteX0" fmla="*/ 815268 w 816362"/>
              <a:gd name="connsiteY0" fmla="*/ 358538 h 444585"/>
              <a:gd name="connsiteX1" fmla="*/ 642917 w 816362"/>
              <a:gd name="connsiteY1" fmla="*/ 444585 h 444585"/>
              <a:gd name="connsiteX2" fmla="*/ 51981 w 816362"/>
              <a:gd name="connsiteY2" fmla="*/ 419099 h 444585"/>
              <a:gd name="connsiteX3" fmla="*/ 116274 w 816362"/>
              <a:gd name="connsiteY3" fmla="*/ 0 h 444585"/>
              <a:gd name="connsiteX4" fmla="*/ 816362 w 816362"/>
              <a:gd name="connsiteY4" fmla="*/ 71437 h 444585"/>
              <a:gd name="connsiteX5" fmla="*/ 815268 w 816362"/>
              <a:gd name="connsiteY5" fmla="*/ 358538 h 444585"/>
              <a:gd name="connsiteX0" fmla="*/ 815268 w 816362"/>
              <a:gd name="connsiteY0" fmla="*/ 358538 h 444585"/>
              <a:gd name="connsiteX1" fmla="*/ 642917 w 816362"/>
              <a:gd name="connsiteY1" fmla="*/ 444585 h 444585"/>
              <a:gd name="connsiteX2" fmla="*/ 51981 w 816362"/>
              <a:gd name="connsiteY2" fmla="*/ 419099 h 444585"/>
              <a:gd name="connsiteX3" fmla="*/ 116274 w 816362"/>
              <a:gd name="connsiteY3" fmla="*/ 0 h 444585"/>
              <a:gd name="connsiteX4" fmla="*/ 816362 w 816362"/>
              <a:gd name="connsiteY4" fmla="*/ 71437 h 444585"/>
              <a:gd name="connsiteX5" fmla="*/ 815268 w 816362"/>
              <a:gd name="connsiteY5" fmla="*/ 358538 h 444585"/>
              <a:gd name="connsiteX0" fmla="*/ 815268 w 816362"/>
              <a:gd name="connsiteY0" fmla="*/ 358538 h 444585"/>
              <a:gd name="connsiteX1" fmla="*/ 642917 w 816362"/>
              <a:gd name="connsiteY1" fmla="*/ 444585 h 444585"/>
              <a:gd name="connsiteX2" fmla="*/ 51981 w 816362"/>
              <a:gd name="connsiteY2" fmla="*/ 419099 h 444585"/>
              <a:gd name="connsiteX3" fmla="*/ 116274 w 816362"/>
              <a:gd name="connsiteY3" fmla="*/ 0 h 444585"/>
              <a:gd name="connsiteX4" fmla="*/ 816362 w 816362"/>
              <a:gd name="connsiteY4" fmla="*/ 71437 h 444585"/>
              <a:gd name="connsiteX5" fmla="*/ 815268 w 816362"/>
              <a:gd name="connsiteY5" fmla="*/ 358538 h 444585"/>
              <a:gd name="connsiteX0" fmla="*/ 773575 w 774669"/>
              <a:gd name="connsiteY0" fmla="*/ 358538 h 444585"/>
              <a:gd name="connsiteX1" fmla="*/ 601224 w 774669"/>
              <a:gd name="connsiteY1" fmla="*/ 444585 h 444585"/>
              <a:gd name="connsiteX2" fmla="*/ 10288 w 774669"/>
              <a:gd name="connsiteY2" fmla="*/ 419099 h 444585"/>
              <a:gd name="connsiteX3" fmla="*/ 74581 w 774669"/>
              <a:gd name="connsiteY3" fmla="*/ 0 h 444585"/>
              <a:gd name="connsiteX4" fmla="*/ 774669 w 774669"/>
              <a:gd name="connsiteY4" fmla="*/ 71437 h 444585"/>
              <a:gd name="connsiteX5" fmla="*/ 773575 w 774669"/>
              <a:gd name="connsiteY5" fmla="*/ 358538 h 444585"/>
              <a:gd name="connsiteX0" fmla="*/ 763287 w 764381"/>
              <a:gd name="connsiteY0" fmla="*/ 358538 h 444585"/>
              <a:gd name="connsiteX1" fmla="*/ 590936 w 764381"/>
              <a:gd name="connsiteY1" fmla="*/ 444585 h 444585"/>
              <a:gd name="connsiteX2" fmla="*/ 0 w 764381"/>
              <a:gd name="connsiteY2" fmla="*/ 419099 h 444585"/>
              <a:gd name="connsiteX3" fmla="*/ 64293 w 764381"/>
              <a:gd name="connsiteY3" fmla="*/ 0 h 444585"/>
              <a:gd name="connsiteX4" fmla="*/ 764381 w 764381"/>
              <a:gd name="connsiteY4" fmla="*/ 71437 h 444585"/>
              <a:gd name="connsiteX5" fmla="*/ 763287 w 764381"/>
              <a:gd name="connsiteY5" fmla="*/ 358538 h 444585"/>
              <a:gd name="connsiteX0" fmla="*/ 763287 w 764381"/>
              <a:gd name="connsiteY0" fmla="*/ 358538 h 458872"/>
              <a:gd name="connsiteX1" fmla="*/ 564742 w 764381"/>
              <a:gd name="connsiteY1" fmla="*/ 458872 h 458872"/>
              <a:gd name="connsiteX2" fmla="*/ 0 w 764381"/>
              <a:gd name="connsiteY2" fmla="*/ 419099 h 458872"/>
              <a:gd name="connsiteX3" fmla="*/ 64293 w 764381"/>
              <a:gd name="connsiteY3" fmla="*/ 0 h 458872"/>
              <a:gd name="connsiteX4" fmla="*/ 764381 w 764381"/>
              <a:gd name="connsiteY4" fmla="*/ 71437 h 458872"/>
              <a:gd name="connsiteX5" fmla="*/ 763287 w 764381"/>
              <a:gd name="connsiteY5" fmla="*/ 358538 h 458872"/>
              <a:gd name="connsiteX0" fmla="*/ 763287 w 764381"/>
              <a:gd name="connsiteY0" fmla="*/ 358538 h 458872"/>
              <a:gd name="connsiteX1" fmla="*/ 564742 w 764381"/>
              <a:gd name="connsiteY1" fmla="*/ 458872 h 458872"/>
              <a:gd name="connsiteX2" fmla="*/ 0 w 764381"/>
              <a:gd name="connsiteY2" fmla="*/ 419099 h 458872"/>
              <a:gd name="connsiteX3" fmla="*/ 64293 w 764381"/>
              <a:gd name="connsiteY3" fmla="*/ 0 h 458872"/>
              <a:gd name="connsiteX4" fmla="*/ 764381 w 764381"/>
              <a:gd name="connsiteY4" fmla="*/ 71437 h 458872"/>
              <a:gd name="connsiteX5" fmla="*/ 763287 w 764381"/>
              <a:gd name="connsiteY5" fmla="*/ 358538 h 458872"/>
              <a:gd name="connsiteX0" fmla="*/ 763287 w 764381"/>
              <a:gd name="connsiteY0" fmla="*/ 358538 h 458872"/>
              <a:gd name="connsiteX1" fmla="*/ 564742 w 764381"/>
              <a:gd name="connsiteY1" fmla="*/ 458872 h 458872"/>
              <a:gd name="connsiteX2" fmla="*/ 0 w 764381"/>
              <a:gd name="connsiteY2" fmla="*/ 419099 h 458872"/>
              <a:gd name="connsiteX3" fmla="*/ 64293 w 764381"/>
              <a:gd name="connsiteY3" fmla="*/ 0 h 458872"/>
              <a:gd name="connsiteX4" fmla="*/ 764381 w 764381"/>
              <a:gd name="connsiteY4" fmla="*/ 71437 h 458872"/>
              <a:gd name="connsiteX5" fmla="*/ 763287 w 764381"/>
              <a:gd name="connsiteY5" fmla="*/ 358538 h 458872"/>
              <a:gd name="connsiteX0" fmla="*/ 764381 w 787885"/>
              <a:gd name="connsiteY0" fmla="*/ 71437 h 458872"/>
              <a:gd name="connsiteX1" fmla="*/ 564742 w 787885"/>
              <a:gd name="connsiteY1" fmla="*/ 458872 h 458872"/>
              <a:gd name="connsiteX2" fmla="*/ 0 w 787885"/>
              <a:gd name="connsiteY2" fmla="*/ 419099 h 458872"/>
              <a:gd name="connsiteX3" fmla="*/ 64293 w 787885"/>
              <a:gd name="connsiteY3" fmla="*/ 0 h 458872"/>
              <a:gd name="connsiteX4" fmla="*/ 764381 w 787885"/>
              <a:gd name="connsiteY4" fmla="*/ 71437 h 458872"/>
              <a:gd name="connsiteX0" fmla="*/ 2051157 w 2054637"/>
              <a:gd name="connsiteY0" fmla="*/ -1 h 732494"/>
              <a:gd name="connsiteX1" fmla="*/ 564742 w 2054637"/>
              <a:gd name="connsiteY1" fmla="*/ 732494 h 732494"/>
              <a:gd name="connsiteX2" fmla="*/ 0 w 2054637"/>
              <a:gd name="connsiteY2" fmla="*/ 692721 h 732494"/>
              <a:gd name="connsiteX3" fmla="*/ 64293 w 2054637"/>
              <a:gd name="connsiteY3" fmla="*/ 273622 h 732494"/>
              <a:gd name="connsiteX4" fmla="*/ 2051157 w 2054637"/>
              <a:gd name="connsiteY4" fmla="*/ -1 h 732494"/>
              <a:gd name="connsiteX0" fmla="*/ 2051157 w 2054637"/>
              <a:gd name="connsiteY0" fmla="*/ 466765 h 1199260"/>
              <a:gd name="connsiteX1" fmla="*/ 564742 w 2054637"/>
              <a:gd name="connsiteY1" fmla="*/ 1199260 h 1199260"/>
              <a:gd name="connsiteX2" fmla="*/ 0 w 2054637"/>
              <a:gd name="connsiteY2" fmla="*/ 1159487 h 1199260"/>
              <a:gd name="connsiteX3" fmla="*/ 328715 w 2054637"/>
              <a:gd name="connsiteY3" fmla="*/ 2 h 1199260"/>
              <a:gd name="connsiteX4" fmla="*/ 2051157 w 2054637"/>
              <a:gd name="connsiteY4" fmla="*/ 466765 h 1199260"/>
              <a:gd name="connsiteX0" fmla="*/ 2502066 w 2505546"/>
              <a:gd name="connsiteY0" fmla="*/ 466765 h 1498482"/>
              <a:gd name="connsiteX1" fmla="*/ 1015651 w 2505546"/>
              <a:gd name="connsiteY1" fmla="*/ 1199260 h 1498482"/>
              <a:gd name="connsiteX2" fmla="*/ 1 w 2505546"/>
              <a:gd name="connsiteY2" fmla="*/ 1498482 h 1498482"/>
              <a:gd name="connsiteX3" fmla="*/ 779624 w 2505546"/>
              <a:gd name="connsiteY3" fmla="*/ 2 h 1498482"/>
              <a:gd name="connsiteX4" fmla="*/ 2502066 w 2505546"/>
              <a:gd name="connsiteY4" fmla="*/ 466765 h 1498482"/>
              <a:gd name="connsiteX0" fmla="*/ 2502066 w 2505546"/>
              <a:gd name="connsiteY0" fmla="*/ 659950 h 1691667"/>
              <a:gd name="connsiteX1" fmla="*/ 1015651 w 2505546"/>
              <a:gd name="connsiteY1" fmla="*/ 1392445 h 1691667"/>
              <a:gd name="connsiteX2" fmla="*/ 1 w 2505546"/>
              <a:gd name="connsiteY2" fmla="*/ 1691667 h 1691667"/>
              <a:gd name="connsiteX3" fmla="*/ 112241 w 2505546"/>
              <a:gd name="connsiteY3" fmla="*/ -1 h 1691667"/>
              <a:gd name="connsiteX4" fmla="*/ 2502066 w 2505546"/>
              <a:gd name="connsiteY4" fmla="*/ 659950 h 1691667"/>
              <a:gd name="connsiteX0" fmla="*/ 2502066 w 2504840"/>
              <a:gd name="connsiteY0" fmla="*/ 659950 h 1806500"/>
              <a:gd name="connsiteX1" fmla="*/ 633558 w 2504840"/>
              <a:gd name="connsiteY1" fmla="*/ 1806502 h 1806500"/>
              <a:gd name="connsiteX2" fmla="*/ 1 w 2504840"/>
              <a:gd name="connsiteY2" fmla="*/ 1691667 h 1806500"/>
              <a:gd name="connsiteX3" fmla="*/ 112241 w 2504840"/>
              <a:gd name="connsiteY3" fmla="*/ -1 h 1806500"/>
              <a:gd name="connsiteX4" fmla="*/ 2502066 w 2504840"/>
              <a:gd name="connsiteY4" fmla="*/ 659950 h 1806500"/>
              <a:gd name="connsiteX0" fmla="*/ 2502066 w 2506952"/>
              <a:gd name="connsiteY0" fmla="*/ 659950 h 1806500"/>
              <a:gd name="connsiteX1" fmla="*/ 633558 w 2506952"/>
              <a:gd name="connsiteY1" fmla="*/ 1806502 h 1806500"/>
              <a:gd name="connsiteX2" fmla="*/ 1 w 2506952"/>
              <a:gd name="connsiteY2" fmla="*/ 1691667 h 1806500"/>
              <a:gd name="connsiteX3" fmla="*/ 112241 w 2506952"/>
              <a:gd name="connsiteY3" fmla="*/ -1 h 1806500"/>
              <a:gd name="connsiteX4" fmla="*/ 2502066 w 2506952"/>
              <a:gd name="connsiteY4" fmla="*/ 659950 h 1806500"/>
              <a:gd name="connsiteX0" fmla="*/ 2502066 w 2502066"/>
              <a:gd name="connsiteY0" fmla="*/ 659950 h 1806500"/>
              <a:gd name="connsiteX1" fmla="*/ 633558 w 2502066"/>
              <a:gd name="connsiteY1" fmla="*/ 1806502 h 1806500"/>
              <a:gd name="connsiteX2" fmla="*/ 1 w 2502066"/>
              <a:gd name="connsiteY2" fmla="*/ 1691667 h 1806500"/>
              <a:gd name="connsiteX3" fmla="*/ 112241 w 2502066"/>
              <a:gd name="connsiteY3" fmla="*/ -1 h 1806500"/>
              <a:gd name="connsiteX4" fmla="*/ 2502066 w 2502066"/>
              <a:gd name="connsiteY4" fmla="*/ 659950 h 1806500"/>
              <a:gd name="connsiteX0" fmla="*/ 2643724 w 2643724"/>
              <a:gd name="connsiteY0" fmla="*/ 659950 h 2943197"/>
              <a:gd name="connsiteX1" fmla="*/ 775216 w 2643724"/>
              <a:gd name="connsiteY1" fmla="*/ 1806502 h 2943197"/>
              <a:gd name="connsiteX2" fmla="*/ 1 w 2643724"/>
              <a:gd name="connsiteY2" fmla="*/ 2943198 h 2943197"/>
              <a:gd name="connsiteX3" fmla="*/ 253899 w 2643724"/>
              <a:gd name="connsiteY3" fmla="*/ -1 h 2943197"/>
              <a:gd name="connsiteX4" fmla="*/ 2643724 w 2643724"/>
              <a:gd name="connsiteY4" fmla="*/ 659950 h 2943197"/>
              <a:gd name="connsiteX0" fmla="*/ 2643724 w 2643724"/>
              <a:gd name="connsiteY0" fmla="*/ -1 h 2283246"/>
              <a:gd name="connsiteX1" fmla="*/ 775216 w 2643724"/>
              <a:gd name="connsiteY1" fmla="*/ 1146551 h 2283246"/>
              <a:gd name="connsiteX2" fmla="*/ 1 w 2643724"/>
              <a:gd name="connsiteY2" fmla="*/ 2283247 h 2283246"/>
              <a:gd name="connsiteX3" fmla="*/ 105778 w 2643724"/>
              <a:gd name="connsiteY3" fmla="*/ 694035 h 2283246"/>
              <a:gd name="connsiteX4" fmla="*/ 2643724 w 2643724"/>
              <a:gd name="connsiteY4" fmla="*/ -1 h 2283246"/>
              <a:gd name="connsiteX0" fmla="*/ 2643724 w 4276149"/>
              <a:gd name="connsiteY0" fmla="*/ -1 h 3367286"/>
              <a:gd name="connsiteX1" fmla="*/ 4086860 w 4276149"/>
              <a:gd name="connsiteY1" fmla="*/ 3367285 h 3367286"/>
              <a:gd name="connsiteX2" fmla="*/ 1 w 4276149"/>
              <a:gd name="connsiteY2" fmla="*/ 2283247 h 3367286"/>
              <a:gd name="connsiteX3" fmla="*/ 105778 w 4276149"/>
              <a:gd name="connsiteY3" fmla="*/ 694035 h 3367286"/>
              <a:gd name="connsiteX4" fmla="*/ 2643724 w 4276149"/>
              <a:gd name="connsiteY4" fmla="*/ -1 h 3367286"/>
              <a:gd name="connsiteX0" fmla="*/ 6018588 w 6018588"/>
              <a:gd name="connsiteY0" fmla="*/ 1738742 h 2673250"/>
              <a:gd name="connsiteX1" fmla="*/ 4086860 w 6018588"/>
              <a:gd name="connsiteY1" fmla="*/ 2673249 h 2673250"/>
              <a:gd name="connsiteX2" fmla="*/ 1 w 6018588"/>
              <a:gd name="connsiteY2" fmla="*/ 1589211 h 2673250"/>
              <a:gd name="connsiteX3" fmla="*/ 105778 w 6018588"/>
              <a:gd name="connsiteY3" fmla="*/ -1 h 2673250"/>
              <a:gd name="connsiteX4" fmla="*/ 6018588 w 6018588"/>
              <a:gd name="connsiteY4" fmla="*/ 1738742 h 2673250"/>
              <a:gd name="connsiteX0" fmla="*/ 6018588 w 8318924"/>
              <a:gd name="connsiteY0" fmla="*/ 1738742 h 4441815"/>
              <a:gd name="connsiteX1" fmla="*/ 8160572 w 8318924"/>
              <a:gd name="connsiteY1" fmla="*/ 4441814 h 4441815"/>
              <a:gd name="connsiteX2" fmla="*/ 1 w 8318924"/>
              <a:gd name="connsiteY2" fmla="*/ 1589211 h 4441815"/>
              <a:gd name="connsiteX3" fmla="*/ 105778 w 8318924"/>
              <a:gd name="connsiteY3" fmla="*/ -1 h 4441815"/>
              <a:gd name="connsiteX4" fmla="*/ 6018588 w 8318924"/>
              <a:gd name="connsiteY4" fmla="*/ 1738742 h 4441815"/>
              <a:gd name="connsiteX0" fmla="*/ 8642937 w 8642938"/>
              <a:gd name="connsiteY0" fmla="*/ 3116371 h 4441815"/>
              <a:gd name="connsiteX1" fmla="*/ 8160572 w 8642938"/>
              <a:gd name="connsiteY1" fmla="*/ 4441814 h 4441815"/>
              <a:gd name="connsiteX2" fmla="*/ 1 w 8642938"/>
              <a:gd name="connsiteY2" fmla="*/ 1589211 h 4441815"/>
              <a:gd name="connsiteX3" fmla="*/ 105778 w 8642938"/>
              <a:gd name="connsiteY3" fmla="*/ -1 h 4441815"/>
              <a:gd name="connsiteX4" fmla="*/ 8642937 w 8642938"/>
              <a:gd name="connsiteY4" fmla="*/ 3116371 h 4441815"/>
              <a:gd name="connsiteX0" fmla="*/ 8642937 w 8674745"/>
              <a:gd name="connsiteY0" fmla="*/ 3116371 h 4441815"/>
              <a:gd name="connsiteX1" fmla="*/ 8160572 w 8674745"/>
              <a:gd name="connsiteY1" fmla="*/ 4441814 h 4441815"/>
              <a:gd name="connsiteX2" fmla="*/ 1 w 8674745"/>
              <a:gd name="connsiteY2" fmla="*/ 1589211 h 4441815"/>
              <a:gd name="connsiteX3" fmla="*/ 105778 w 8674745"/>
              <a:gd name="connsiteY3" fmla="*/ -1 h 4441815"/>
              <a:gd name="connsiteX4" fmla="*/ 8642937 w 8674745"/>
              <a:gd name="connsiteY4" fmla="*/ 3116371 h 4441815"/>
              <a:gd name="connsiteX0" fmla="*/ 8642937 w 8667584"/>
              <a:gd name="connsiteY0" fmla="*/ 3116371 h 4412581"/>
              <a:gd name="connsiteX1" fmla="*/ 8148488 w 8667584"/>
              <a:gd name="connsiteY1" fmla="*/ 4412580 h 4412581"/>
              <a:gd name="connsiteX2" fmla="*/ 1 w 8667584"/>
              <a:gd name="connsiteY2" fmla="*/ 1589211 h 4412581"/>
              <a:gd name="connsiteX3" fmla="*/ 105778 w 8667584"/>
              <a:gd name="connsiteY3" fmla="*/ -1 h 4412581"/>
              <a:gd name="connsiteX4" fmla="*/ 8642937 w 8667584"/>
              <a:gd name="connsiteY4" fmla="*/ 3116371 h 4412581"/>
              <a:gd name="connsiteX0" fmla="*/ 8642937 w 8642938"/>
              <a:gd name="connsiteY0" fmla="*/ 3116371 h 4412581"/>
              <a:gd name="connsiteX1" fmla="*/ 8148488 w 8642938"/>
              <a:gd name="connsiteY1" fmla="*/ 4412580 h 4412581"/>
              <a:gd name="connsiteX2" fmla="*/ 1 w 8642938"/>
              <a:gd name="connsiteY2" fmla="*/ 1589211 h 4412581"/>
              <a:gd name="connsiteX3" fmla="*/ 105778 w 8642938"/>
              <a:gd name="connsiteY3" fmla="*/ -1 h 4412581"/>
              <a:gd name="connsiteX4" fmla="*/ 8642937 w 8642938"/>
              <a:gd name="connsiteY4" fmla="*/ 3116371 h 4412581"/>
              <a:gd name="connsiteX0" fmla="*/ 8642937 w 8642938"/>
              <a:gd name="connsiteY0" fmla="*/ 3116371 h 4412581"/>
              <a:gd name="connsiteX1" fmla="*/ 8148488 w 8642938"/>
              <a:gd name="connsiteY1" fmla="*/ 4412580 h 4412581"/>
              <a:gd name="connsiteX2" fmla="*/ 1 w 8642938"/>
              <a:gd name="connsiteY2" fmla="*/ 1589211 h 4412581"/>
              <a:gd name="connsiteX3" fmla="*/ 105778 w 8642938"/>
              <a:gd name="connsiteY3" fmla="*/ -1 h 4412581"/>
              <a:gd name="connsiteX4" fmla="*/ 5243198 w 8642938"/>
              <a:gd name="connsiteY4" fmla="*/ 1433605 h 4412581"/>
              <a:gd name="connsiteX5" fmla="*/ 8642937 w 8642938"/>
              <a:gd name="connsiteY5" fmla="*/ 3116371 h 4412581"/>
              <a:gd name="connsiteX0" fmla="*/ 8642937 w 8642938"/>
              <a:gd name="connsiteY0" fmla="*/ 3116371 h 4412581"/>
              <a:gd name="connsiteX1" fmla="*/ 8148488 w 8642938"/>
              <a:gd name="connsiteY1" fmla="*/ 4412580 h 4412581"/>
              <a:gd name="connsiteX2" fmla="*/ 4611539 w 8642938"/>
              <a:gd name="connsiteY2" fmla="*/ 2430989 h 4412581"/>
              <a:gd name="connsiteX3" fmla="*/ 1 w 8642938"/>
              <a:gd name="connsiteY3" fmla="*/ 1589211 h 4412581"/>
              <a:gd name="connsiteX4" fmla="*/ 105778 w 8642938"/>
              <a:gd name="connsiteY4" fmla="*/ -1 h 4412581"/>
              <a:gd name="connsiteX5" fmla="*/ 5243198 w 8642938"/>
              <a:gd name="connsiteY5" fmla="*/ 1433605 h 4412581"/>
              <a:gd name="connsiteX6" fmla="*/ 8642937 w 8642938"/>
              <a:gd name="connsiteY6" fmla="*/ 3116371 h 4412581"/>
              <a:gd name="connsiteX0" fmla="*/ 8642937 w 8642938"/>
              <a:gd name="connsiteY0" fmla="*/ 3116371 h 4412581"/>
              <a:gd name="connsiteX1" fmla="*/ 8148488 w 8642938"/>
              <a:gd name="connsiteY1" fmla="*/ 4412580 h 4412581"/>
              <a:gd name="connsiteX2" fmla="*/ 4726054 w 8642938"/>
              <a:gd name="connsiteY2" fmla="*/ 2970553 h 4412581"/>
              <a:gd name="connsiteX3" fmla="*/ 1 w 8642938"/>
              <a:gd name="connsiteY3" fmla="*/ 1589211 h 4412581"/>
              <a:gd name="connsiteX4" fmla="*/ 105778 w 8642938"/>
              <a:gd name="connsiteY4" fmla="*/ -1 h 4412581"/>
              <a:gd name="connsiteX5" fmla="*/ 5243198 w 8642938"/>
              <a:gd name="connsiteY5" fmla="*/ 1433605 h 4412581"/>
              <a:gd name="connsiteX6" fmla="*/ 8642937 w 8642938"/>
              <a:gd name="connsiteY6" fmla="*/ 3116371 h 4412581"/>
              <a:gd name="connsiteX0" fmla="*/ 8642937 w 8642938"/>
              <a:gd name="connsiteY0" fmla="*/ 3116371 h 4412581"/>
              <a:gd name="connsiteX1" fmla="*/ 8148488 w 8642938"/>
              <a:gd name="connsiteY1" fmla="*/ 4412580 h 4412581"/>
              <a:gd name="connsiteX2" fmla="*/ 4726054 w 8642938"/>
              <a:gd name="connsiteY2" fmla="*/ 2970553 h 4412581"/>
              <a:gd name="connsiteX3" fmla="*/ 1 w 8642938"/>
              <a:gd name="connsiteY3" fmla="*/ 1589211 h 4412581"/>
              <a:gd name="connsiteX4" fmla="*/ 105778 w 8642938"/>
              <a:gd name="connsiteY4" fmla="*/ -1 h 4412581"/>
              <a:gd name="connsiteX5" fmla="*/ 5243198 w 8642938"/>
              <a:gd name="connsiteY5" fmla="*/ 1433605 h 4412581"/>
              <a:gd name="connsiteX6" fmla="*/ 8642937 w 8642938"/>
              <a:gd name="connsiteY6" fmla="*/ 3116371 h 4412581"/>
              <a:gd name="connsiteX0" fmla="*/ 8642937 w 8642938"/>
              <a:gd name="connsiteY0" fmla="*/ 3116371 h 4412581"/>
              <a:gd name="connsiteX1" fmla="*/ 8148488 w 8642938"/>
              <a:gd name="connsiteY1" fmla="*/ 4412580 h 4412581"/>
              <a:gd name="connsiteX2" fmla="*/ 4726054 w 8642938"/>
              <a:gd name="connsiteY2" fmla="*/ 2970553 h 4412581"/>
              <a:gd name="connsiteX3" fmla="*/ 1 w 8642938"/>
              <a:gd name="connsiteY3" fmla="*/ 1589211 h 4412581"/>
              <a:gd name="connsiteX4" fmla="*/ 105778 w 8642938"/>
              <a:gd name="connsiteY4" fmla="*/ -1 h 4412581"/>
              <a:gd name="connsiteX5" fmla="*/ 5243198 w 8642938"/>
              <a:gd name="connsiteY5" fmla="*/ 1433605 h 4412581"/>
              <a:gd name="connsiteX6" fmla="*/ 8642937 w 8642938"/>
              <a:gd name="connsiteY6" fmla="*/ 3116371 h 4412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42938" h="4412581">
                <a:moveTo>
                  <a:pt x="8642937" y="3116371"/>
                </a:moveTo>
                <a:cubicBezTo>
                  <a:pt x="8402038" y="3868234"/>
                  <a:pt x="8397604" y="3867118"/>
                  <a:pt x="8148488" y="4412580"/>
                </a:cubicBezTo>
                <a:cubicBezTo>
                  <a:pt x="6939627" y="3992498"/>
                  <a:pt x="5934915" y="3390635"/>
                  <a:pt x="4726054" y="2970553"/>
                </a:cubicBezTo>
                <a:cubicBezTo>
                  <a:pt x="2968459" y="2160939"/>
                  <a:pt x="1575352" y="2049658"/>
                  <a:pt x="1" y="1589211"/>
                </a:cubicBezTo>
                <a:cubicBezTo>
                  <a:pt x="14621" y="1462727"/>
                  <a:pt x="78394" y="181768"/>
                  <a:pt x="105778" y="-1"/>
                </a:cubicBezTo>
                <a:cubicBezTo>
                  <a:pt x="1844970" y="361004"/>
                  <a:pt x="3545912" y="813156"/>
                  <a:pt x="5243198" y="1433605"/>
                </a:cubicBezTo>
                <a:lnTo>
                  <a:pt x="8642937" y="311637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1542614" y="3929826"/>
            <a:ext cx="823658" cy="19544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C:\Users\dor13052\AppData\Local\Microsoft\Windows\Temporary Internet Files\Content.IE5\HP47AZT2\MC900437565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71" y="3566859"/>
            <a:ext cx="865509" cy="56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65394" y="1219200"/>
            <a:ext cx="2419108" cy="92333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3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SB 680 BRIDGE WORK</a:t>
            </a:r>
          </a:p>
        </p:txBody>
      </p:sp>
    </p:spTree>
    <p:extLst>
      <p:ext uri="{BB962C8B-B14F-4D97-AF65-F5344CB8AC3E}">
        <p14:creationId xmlns:p14="http://schemas.microsoft.com/office/powerpoint/2010/main" val="242965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3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6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30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9500"/>
                            </p:stCondLst>
                            <p:childTnLst>
                              <p:par>
                                <p:cTn id="72" presetID="30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1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25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4000"/>
                            </p:stCondLst>
                            <p:childTnLst>
                              <p:par>
                                <p:cTn id="8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6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6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5" presetID="30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9000"/>
                            </p:stCondLst>
                            <p:childTnLst>
                              <p:par>
                                <p:cTn id="11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9500"/>
                            </p:stCondLst>
                            <p:childTnLst>
                              <p:par>
                                <p:cTn id="1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0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 uiExpand="1" build="p" animBg="1"/>
      <p:bldP spid="11" grpId="0" uiExpand="1" animBg="1"/>
      <p:bldP spid="18" grpId="0" uiExpand="1" animBg="1"/>
      <p:bldP spid="18" grpId="1" animBg="1"/>
      <p:bldP spid="19" grpId="0" uiExpand="1" animBg="1"/>
      <p:bldP spid="19" grpId="1" animBg="1"/>
      <p:bldP spid="20" grpId="0" uiExpand="1" animBg="1"/>
      <p:bldP spid="20" grpId="1" animBg="1"/>
      <p:bldP spid="21" grpId="0" animBg="1"/>
      <p:bldP spid="22" grpId="0" animBg="1"/>
      <p:bldP spid="5" grpId="0" uiExpand="1" animBg="1"/>
      <p:bldP spid="5" grpId="1" uiExpand="1" animBg="1"/>
      <p:bldP spid="23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91" y="0"/>
            <a:ext cx="92237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8062" y="194524"/>
            <a:ext cx="30480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SOUTHBOUND  I-680 BRIDGES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 22555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490" y="2757755"/>
            <a:ext cx="4676172" cy="147732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WB I-80 ASPHALT OVERLAY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NON-PEAK STRIPING/BARRIER PLACEMENT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 WORK/ASPHALT OVERLAY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906" y="4907538"/>
            <a:ext cx="4633645" cy="148649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41" name="Straight Arrow Connector 40"/>
          <p:cNvCxnSpPr/>
          <p:nvPr/>
        </p:nvCxnSpPr>
        <p:spPr>
          <a:xfrm flipH="1">
            <a:off x="5517957" y="4925526"/>
            <a:ext cx="51965" cy="699665"/>
          </a:xfrm>
          <a:prstGeom prst="straightConnector1">
            <a:avLst/>
          </a:prstGeom>
          <a:ln w="508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839283" y="4665983"/>
            <a:ext cx="1554448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DUAL LANE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195083" y="5441366"/>
            <a:ext cx="1974347" cy="938035"/>
            <a:chOff x="4879251" y="5336212"/>
            <a:chExt cx="2557816" cy="1062582"/>
          </a:xfrm>
        </p:grpSpPr>
        <p:sp>
          <p:nvSpPr>
            <p:cNvPr id="35" name="Freeform 34"/>
            <p:cNvSpPr/>
            <p:nvPr/>
          </p:nvSpPr>
          <p:spPr>
            <a:xfrm>
              <a:off x="7027965" y="5398106"/>
              <a:ext cx="409102" cy="1000688"/>
            </a:xfrm>
            <a:custGeom>
              <a:avLst/>
              <a:gdLst>
                <a:gd name="connsiteX0" fmla="*/ 0 w 1506769"/>
                <a:gd name="connsiteY0" fmla="*/ 1030147 h 1030147"/>
                <a:gd name="connsiteX1" fmla="*/ 1412112 w 1506769"/>
                <a:gd name="connsiteY1" fmla="*/ 231494 h 1030147"/>
                <a:gd name="connsiteX2" fmla="*/ 1261641 w 1506769"/>
                <a:gd name="connsiteY2" fmla="*/ 0 h 1030147"/>
                <a:gd name="connsiteX0" fmla="*/ 0 w 1667261"/>
                <a:gd name="connsiteY0" fmla="*/ 983893 h 983893"/>
                <a:gd name="connsiteX1" fmla="*/ 1561547 w 1667261"/>
                <a:gd name="connsiteY1" fmla="*/ 231494 h 983893"/>
                <a:gd name="connsiteX2" fmla="*/ 1411076 w 1667261"/>
                <a:gd name="connsiteY2" fmla="*/ 0 h 983893"/>
                <a:gd name="connsiteX0" fmla="*/ 0 w 1667261"/>
                <a:gd name="connsiteY0" fmla="*/ 983893 h 983893"/>
                <a:gd name="connsiteX1" fmla="*/ 1561547 w 1667261"/>
                <a:gd name="connsiteY1" fmla="*/ 231494 h 983893"/>
                <a:gd name="connsiteX2" fmla="*/ 1411076 w 1667261"/>
                <a:gd name="connsiteY2" fmla="*/ 0 h 983893"/>
                <a:gd name="connsiteX0" fmla="*/ 0 w 1630939"/>
                <a:gd name="connsiteY0" fmla="*/ 983893 h 983893"/>
                <a:gd name="connsiteX1" fmla="*/ 1561547 w 1630939"/>
                <a:gd name="connsiteY1" fmla="*/ 231494 h 983893"/>
                <a:gd name="connsiteX2" fmla="*/ 1411076 w 1630939"/>
                <a:gd name="connsiteY2" fmla="*/ 0 h 983893"/>
                <a:gd name="connsiteX0" fmla="*/ 0 w 1660700"/>
                <a:gd name="connsiteY0" fmla="*/ 969661 h 969661"/>
                <a:gd name="connsiteX1" fmla="*/ 1561547 w 1660700"/>
                <a:gd name="connsiteY1" fmla="*/ 217262 h 969661"/>
                <a:gd name="connsiteX2" fmla="*/ 1389728 w 1660700"/>
                <a:gd name="connsiteY2" fmla="*/ 0 h 969661"/>
                <a:gd name="connsiteX0" fmla="*/ 0 w 1651649"/>
                <a:gd name="connsiteY0" fmla="*/ 969661 h 969661"/>
                <a:gd name="connsiteX1" fmla="*/ 1561547 w 1651649"/>
                <a:gd name="connsiteY1" fmla="*/ 217262 h 969661"/>
                <a:gd name="connsiteX2" fmla="*/ 1389728 w 1651649"/>
                <a:gd name="connsiteY2" fmla="*/ 0 h 969661"/>
                <a:gd name="connsiteX0" fmla="*/ 0 w 1633127"/>
                <a:gd name="connsiteY0" fmla="*/ 969661 h 969661"/>
                <a:gd name="connsiteX1" fmla="*/ 1561547 w 1633127"/>
                <a:gd name="connsiteY1" fmla="*/ 217262 h 969661"/>
                <a:gd name="connsiteX2" fmla="*/ 1389728 w 1633127"/>
                <a:gd name="connsiteY2" fmla="*/ 0 h 969661"/>
                <a:gd name="connsiteX0" fmla="*/ 0 w 1647702"/>
                <a:gd name="connsiteY0" fmla="*/ 969661 h 969661"/>
                <a:gd name="connsiteX1" fmla="*/ 1579172 w 1647702"/>
                <a:gd name="connsiteY1" fmla="*/ 412566 h 969661"/>
                <a:gd name="connsiteX2" fmla="*/ 1389728 w 1647702"/>
                <a:gd name="connsiteY2" fmla="*/ 0 h 969661"/>
                <a:gd name="connsiteX0" fmla="*/ 0 w 1647702"/>
                <a:gd name="connsiteY0" fmla="*/ 969661 h 969661"/>
                <a:gd name="connsiteX1" fmla="*/ 1579172 w 1647702"/>
                <a:gd name="connsiteY1" fmla="*/ 412566 h 969661"/>
                <a:gd name="connsiteX2" fmla="*/ 1389728 w 1647702"/>
                <a:gd name="connsiteY2" fmla="*/ 0 h 969661"/>
                <a:gd name="connsiteX0" fmla="*/ 0 w 1675340"/>
                <a:gd name="connsiteY0" fmla="*/ 726851 h 726851"/>
                <a:gd name="connsiteX1" fmla="*/ 1579172 w 1675340"/>
                <a:gd name="connsiteY1" fmla="*/ 169756 h 726851"/>
                <a:gd name="connsiteX2" fmla="*/ 1424979 w 1675340"/>
                <a:gd name="connsiteY2" fmla="*/ 0 h 726851"/>
                <a:gd name="connsiteX0" fmla="*/ 0 w 1678611"/>
                <a:gd name="connsiteY0" fmla="*/ 726851 h 726851"/>
                <a:gd name="connsiteX1" fmla="*/ 1579172 w 1678611"/>
                <a:gd name="connsiteY1" fmla="*/ 169756 h 726851"/>
                <a:gd name="connsiteX2" fmla="*/ 1424979 w 1678611"/>
                <a:gd name="connsiteY2" fmla="*/ 0 h 726851"/>
                <a:gd name="connsiteX0" fmla="*/ 0 w 1606738"/>
                <a:gd name="connsiteY0" fmla="*/ 726851 h 726851"/>
                <a:gd name="connsiteX1" fmla="*/ 1579172 w 1606738"/>
                <a:gd name="connsiteY1" fmla="*/ 169756 h 726851"/>
                <a:gd name="connsiteX2" fmla="*/ 1424979 w 1606738"/>
                <a:gd name="connsiteY2" fmla="*/ 0 h 726851"/>
                <a:gd name="connsiteX0" fmla="*/ 0 w 1607629"/>
                <a:gd name="connsiteY0" fmla="*/ 726851 h 726851"/>
                <a:gd name="connsiteX1" fmla="*/ 1579172 w 1607629"/>
                <a:gd name="connsiteY1" fmla="*/ 169756 h 726851"/>
                <a:gd name="connsiteX2" fmla="*/ 1424979 w 1607629"/>
                <a:gd name="connsiteY2" fmla="*/ 0 h 726851"/>
                <a:gd name="connsiteX0" fmla="*/ 0 w 1593881"/>
                <a:gd name="connsiteY0" fmla="*/ 726851 h 726851"/>
                <a:gd name="connsiteX1" fmla="*/ 1579172 w 1593881"/>
                <a:gd name="connsiteY1" fmla="*/ 169756 h 726851"/>
                <a:gd name="connsiteX2" fmla="*/ 1424979 w 1593881"/>
                <a:gd name="connsiteY2" fmla="*/ 0 h 726851"/>
                <a:gd name="connsiteX0" fmla="*/ 0 w 1539732"/>
                <a:gd name="connsiteY0" fmla="*/ 726851 h 726851"/>
                <a:gd name="connsiteX1" fmla="*/ 1506147 w 1539732"/>
                <a:gd name="connsiteY1" fmla="*/ 198134 h 726851"/>
                <a:gd name="connsiteX2" fmla="*/ 1424979 w 1539732"/>
                <a:gd name="connsiteY2" fmla="*/ 0 h 726851"/>
                <a:gd name="connsiteX0" fmla="*/ 0 w 1539732"/>
                <a:gd name="connsiteY0" fmla="*/ 726851 h 726851"/>
                <a:gd name="connsiteX1" fmla="*/ 1506147 w 1539732"/>
                <a:gd name="connsiteY1" fmla="*/ 198134 h 726851"/>
                <a:gd name="connsiteX2" fmla="*/ 1424979 w 1539732"/>
                <a:gd name="connsiteY2" fmla="*/ 0 h 726851"/>
                <a:gd name="connsiteX0" fmla="*/ 0 w 1539732"/>
                <a:gd name="connsiteY0" fmla="*/ 726851 h 726851"/>
                <a:gd name="connsiteX1" fmla="*/ 1506147 w 1539732"/>
                <a:gd name="connsiteY1" fmla="*/ 198134 h 726851"/>
                <a:gd name="connsiteX2" fmla="*/ 1424979 w 1539732"/>
                <a:gd name="connsiteY2" fmla="*/ 0 h 726851"/>
                <a:gd name="connsiteX0" fmla="*/ 0 w 1539732"/>
                <a:gd name="connsiteY0" fmla="*/ 726851 h 726851"/>
                <a:gd name="connsiteX1" fmla="*/ 1506147 w 1539732"/>
                <a:gd name="connsiteY1" fmla="*/ 198134 h 726851"/>
                <a:gd name="connsiteX2" fmla="*/ 1424979 w 1539732"/>
                <a:gd name="connsiteY2" fmla="*/ 0 h 726851"/>
                <a:gd name="connsiteX0" fmla="*/ 0 w 1539732"/>
                <a:gd name="connsiteY0" fmla="*/ 726851 h 726851"/>
                <a:gd name="connsiteX1" fmla="*/ 1506147 w 1539732"/>
                <a:gd name="connsiteY1" fmla="*/ 198134 h 726851"/>
                <a:gd name="connsiteX2" fmla="*/ 1424979 w 1539732"/>
                <a:gd name="connsiteY2" fmla="*/ 0 h 726851"/>
                <a:gd name="connsiteX0" fmla="*/ 0 w 1539732"/>
                <a:gd name="connsiteY0" fmla="*/ 726851 h 726851"/>
                <a:gd name="connsiteX1" fmla="*/ 1506147 w 1539732"/>
                <a:gd name="connsiteY1" fmla="*/ 198134 h 726851"/>
                <a:gd name="connsiteX2" fmla="*/ 1424979 w 1539732"/>
                <a:gd name="connsiteY2" fmla="*/ 0 h 726851"/>
                <a:gd name="connsiteX0" fmla="*/ 0 w 1539732"/>
                <a:gd name="connsiteY0" fmla="*/ 726851 h 726851"/>
                <a:gd name="connsiteX1" fmla="*/ 1506147 w 1539732"/>
                <a:gd name="connsiteY1" fmla="*/ 198134 h 726851"/>
                <a:gd name="connsiteX2" fmla="*/ 1424979 w 1539732"/>
                <a:gd name="connsiteY2" fmla="*/ 0 h 726851"/>
                <a:gd name="connsiteX0" fmla="*/ 0 w 1550021"/>
                <a:gd name="connsiteY0" fmla="*/ 726851 h 726851"/>
                <a:gd name="connsiteX1" fmla="*/ 1506147 w 1550021"/>
                <a:gd name="connsiteY1" fmla="*/ 198134 h 726851"/>
                <a:gd name="connsiteX2" fmla="*/ 1424979 w 1550021"/>
                <a:gd name="connsiteY2" fmla="*/ 0 h 726851"/>
                <a:gd name="connsiteX0" fmla="*/ 0 w 1521731"/>
                <a:gd name="connsiteY0" fmla="*/ 726851 h 726851"/>
                <a:gd name="connsiteX1" fmla="*/ 1453407 w 1521731"/>
                <a:gd name="connsiteY1" fmla="*/ 230059 h 726851"/>
                <a:gd name="connsiteX2" fmla="*/ 1424979 w 1521731"/>
                <a:gd name="connsiteY2" fmla="*/ 0 h 726851"/>
                <a:gd name="connsiteX0" fmla="*/ 0 w 1516526"/>
                <a:gd name="connsiteY0" fmla="*/ 726851 h 726851"/>
                <a:gd name="connsiteX1" fmla="*/ 1441237 w 1516526"/>
                <a:gd name="connsiteY1" fmla="*/ 215870 h 726851"/>
                <a:gd name="connsiteX2" fmla="*/ 1424979 w 1516526"/>
                <a:gd name="connsiteY2" fmla="*/ 0 h 72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16526" h="726851">
                  <a:moveTo>
                    <a:pt x="0" y="726851"/>
                  </a:moveTo>
                  <a:cubicBezTo>
                    <a:pt x="829136" y="457669"/>
                    <a:pt x="1352018" y="273670"/>
                    <a:pt x="1441237" y="215870"/>
                  </a:cubicBezTo>
                  <a:cubicBezTo>
                    <a:pt x="1506114" y="161617"/>
                    <a:pt x="1579039" y="43899"/>
                    <a:pt x="1424979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4879251" y="5336212"/>
              <a:ext cx="1245872" cy="381789"/>
            </a:xfrm>
            <a:custGeom>
              <a:avLst/>
              <a:gdLst>
                <a:gd name="connsiteX0" fmla="*/ 0 w 1506769"/>
                <a:gd name="connsiteY0" fmla="*/ 1030147 h 1030147"/>
                <a:gd name="connsiteX1" fmla="*/ 1412112 w 1506769"/>
                <a:gd name="connsiteY1" fmla="*/ 231494 h 1030147"/>
                <a:gd name="connsiteX2" fmla="*/ 1261641 w 1506769"/>
                <a:gd name="connsiteY2" fmla="*/ 0 h 1030147"/>
                <a:gd name="connsiteX0" fmla="*/ 0 w 1667261"/>
                <a:gd name="connsiteY0" fmla="*/ 983893 h 983893"/>
                <a:gd name="connsiteX1" fmla="*/ 1561547 w 1667261"/>
                <a:gd name="connsiteY1" fmla="*/ 231494 h 983893"/>
                <a:gd name="connsiteX2" fmla="*/ 1411076 w 1667261"/>
                <a:gd name="connsiteY2" fmla="*/ 0 h 983893"/>
                <a:gd name="connsiteX0" fmla="*/ 0 w 1667261"/>
                <a:gd name="connsiteY0" fmla="*/ 983893 h 983893"/>
                <a:gd name="connsiteX1" fmla="*/ 1561547 w 1667261"/>
                <a:gd name="connsiteY1" fmla="*/ 231494 h 983893"/>
                <a:gd name="connsiteX2" fmla="*/ 1411076 w 1667261"/>
                <a:gd name="connsiteY2" fmla="*/ 0 h 983893"/>
                <a:gd name="connsiteX0" fmla="*/ 0 w 1630939"/>
                <a:gd name="connsiteY0" fmla="*/ 983893 h 983893"/>
                <a:gd name="connsiteX1" fmla="*/ 1561547 w 1630939"/>
                <a:gd name="connsiteY1" fmla="*/ 231494 h 983893"/>
                <a:gd name="connsiteX2" fmla="*/ 1411076 w 1630939"/>
                <a:gd name="connsiteY2" fmla="*/ 0 h 983893"/>
                <a:gd name="connsiteX0" fmla="*/ 0 w 1660700"/>
                <a:gd name="connsiteY0" fmla="*/ 969661 h 969661"/>
                <a:gd name="connsiteX1" fmla="*/ 1561547 w 1660700"/>
                <a:gd name="connsiteY1" fmla="*/ 217262 h 969661"/>
                <a:gd name="connsiteX2" fmla="*/ 1389728 w 1660700"/>
                <a:gd name="connsiteY2" fmla="*/ 0 h 969661"/>
                <a:gd name="connsiteX0" fmla="*/ 0 w 1651649"/>
                <a:gd name="connsiteY0" fmla="*/ 969661 h 969661"/>
                <a:gd name="connsiteX1" fmla="*/ 1561547 w 1651649"/>
                <a:gd name="connsiteY1" fmla="*/ 217262 h 969661"/>
                <a:gd name="connsiteX2" fmla="*/ 1389728 w 1651649"/>
                <a:gd name="connsiteY2" fmla="*/ 0 h 969661"/>
                <a:gd name="connsiteX0" fmla="*/ 0 w 1633127"/>
                <a:gd name="connsiteY0" fmla="*/ 969661 h 969661"/>
                <a:gd name="connsiteX1" fmla="*/ 1561547 w 1633127"/>
                <a:gd name="connsiteY1" fmla="*/ 217262 h 969661"/>
                <a:gd name="connsiteX2" fmla="*/ 1389728 w 1633127"/>
                <a:gd name="connsiteY2" fmla="*/ 0 h 969661"/>
                <a:gd name="connsiteX0" fmla="*/ 0 w 1178674"/>
                <a:gd name="connsiteY0" fmla="*/ 542704 h 542704"/>
                <a:gd name="connsiteX1" fmla="*/ 1120358 w 1178674"/>
                <a:gd name="connsiteY1" fmla="*/ 217262 h 542704"/>
                <a:gd name="connsiteX2" fmla="*/ 948539 w 1178674"/>
                <a:gd name="connsiteY2" fmla="*/ 0 h 542704"/>
                <a:gd name="connsiteX0" fmla="*/ 0 w 1178674"/>
                <a:gd name="connsiteY0" fmla="*/ 542704 h 542704"/>
                <a:gd name="connsiteX1" fmla="*/ 1120358 w 1178674"/>
                <a:gd name="connsiteY1" fmla="*/ 217262 h 542704"/>
                <a:gd name="connsiteX2" fmla="*/ 948539 w 1178674"/>
                <a:gd name="connsiteY2" fmla="*/ 0 h 542704"/>
                <a:gd name="connsiteX0" fmla="*/ 0 w 1202643"/>
                <a:gd name="connsiteY0" fmla="*/ 542704 h 542704"/>
                <a:gd name="connsiteX1" fmla="*/ 1148822 w 1202643"/>
                <a:gd name="connsiteY1" fmla="*/ 167450 h 542704"/>
                <a:gd name="connsiteX2" fmla="*/ 948539 w 1202643"/>
                <a:gd name="connsiteY2" fmla="*/ 0 h 542704"/>
                <a:gd name="connsiteX0" fmla="*/ 0 w 1261588"/>
                <a:gd name="connsiteY0" fmla="*/ 464428 h 464428"/>
                <a:gd name="connsiteX1" fmla="*/ 1148822 w 1261588"/>
                <a:gd name="connsiteY1" fmla="*/ 89174 h 464428"/>
                <a:gd name="connsiteX2" fmla="*/ 1129995 w 1261588"/>
                <a:gd name="connsiteY2" fmla="*/ 0 h 464428"/>
                <a:gd name="connsiteX0" fmla="*/ 0 w 1237856"/>
                <a:gd name="connsiteY0" fmla="*/ 464428 h 464428"/>
                <a:gd name="connsiteX1" fmla="*/ 1148822 w 1237856"/>
                <a:gd name="connsiteY1" fmla="*/ 89174 h 464428"/>
                <a:gd name="connsiteX2" fmla="*/ 1129995 w 1237856"/>
                <a:gd name="connsiteY2" fmla="*/ 0 h 464428"/>
                <a:gd name="connsiteX0" fmla="*/ 0 w 1175081"/>
                <a:gd name="connsiteY0" fmla="*/ 464428 h 464428"/>
                <a:gd name="connsiteX1" fmla="*/ 1148822 w 1175081"/>
                <a:gd name="connsiteY1" fmla="*/ 89174 h 464428"/>
                <a:gd name="connsiteX2" fmla="*/ 1129995 w 1175081"/>
                <a:gd name="connsiteY2" fmla="*/ 0 h 464428"/>
                <a:gd name="connsiteX0" fmla="*/ 0 w 1263093"/>
                <a:gd name="connsiteY0" fmla="*/ 374694 h 374694"/>
                <a:gd name="connsiteX1" fmla="*/ 1172322 w 1263093"/>
                <a:gd name="connsiteY1" fmla="*/ 89174 h 374694"/>
                <a:gd name="connsiteX2" fmla="*/ 1153495 w 1263093"/>
                <a:gd name="connsiteY2" fmla="*/ 0 h 374694"/>
                <a:gd name="connsiteX0" fmla="*/ 0 w 1263093"/>
                <a:gd name="connsiteY0" fmla="*/ 374694 h 374694"/>
                <a:gd name="connsiteX1" fmla="*/ 1172322 w 1263093"/>
                <a:gd name="connsiteY1" fmla="*/ 89174 h 374694"/>
                <a:gd name="connsiteX2" fmla="*/ 1153495 w 1263093"/>
                <a:gd name="connsiteY2" fmla="*/ 0 h 374694"/>
                <a:gd name="connsiteX0" fmla="*/ 0 w 1231855"/>
                <a:gd name="connsiteY0" fmla="*/ 374694 h 374694"/>
                <a:gd name="connsiteX1" fmla="*/ 1172322 w 1231855"/>
                <a:gd name="connsiteY1" fmla="*/ 89174 h 374694"/>
                <a:gd name="connsiteX2" fmla="*/ 1153495 w 1231855"/>
                <a:gd name="connsiteY2" fmla="*/ 0 h 374694"/>
                <a:gd name="connsiteX0" fmla="*/ 0 w 1273890"/>
                <a:gd name="connsiteY0" fmla="*/ 395978 h 395978"/>
                <a:gd name="connsiteX1" fmla="*/ 1172322 w 1273890"/>
                <a:gd name="connsiteY1" fmla="*/ 110458 h 395978"/>
                <a:gd name="connsiteX2" fmla="*/ 1181894 w 1273890"/>
                <a:gd name="connsiteY2" fmla="*/ 0 h 395978"/>
                <a:gd name="connsiteX0" fmla="*/ 0 w 1273891"/>
                <a:gd name="connsiteY0" fmla="*/ 381789 h 381789"/>
                <a:gd name="connsiteX1" fmla="*/ 1172322 w 1273891"/>
                <a:gd name="connsiteY1" fmla="*/ 96269 h 381789"/>
                <a:gd name="connsiteX2" fmla="*/ 1181895 w 1273891"/>
                <a:gd name="connsiteY2" fmla="*/ 0 h 381789"/>
                <a:gd name="connsiteX0" fmla="*/ 0 w 1278471"/>
                <a:gd name="connsiteY0" fmla="*/ 381789 h 381789"/>
                <a:gd name="connsiteX1" fmla="*/ 1172322 w 1278471"/>
                <a:gd name="connsiteY1" fmla="*/ 96269 h 381789"/>
                <a:gd name="connsiteX2" fmla="*/ 1181895 w 1278471"/>
                <a:gd name="connsiteY2" fmla="*/ 0 h 381789"/>
                <a:gd name="connsiteX0" fmla="*/ 0 w 1245872"/>
                <a:gd name="connsiteY0" fmla="*/ 381789 h 381789"/>
                <a:gd name="connsiteX1" fmla="*/ 1172322 w 1245872"/>
                <a:gd name="connsiteY1" fmla="*/ 96269 h 381789"/>
                <a:gd name="connsiteX2" fmla="*/ 1181895 w 1245872"/>
                <a:gd name="connsiteY2" fmla="*/ 0 h 381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5872" h="381789">
                  <a:moveTo>
                    <a:pt x="0" y="381789"/>
                  </a:moveTo>
                  <a:cubicBezTo>
                    <a:pt x="390774" y="286616"/>
                    <a:pt x="1052422" y="142164"/>
                    <a:pt x="1172322" y="96269"/>
                  </a:cubicBezTo>
                  <a:cubicBezTo>
                    <a:pt x="1292222" y="50374"/>
                    <a:pt x="1243291" y="33459"/>
                    <a:pt x="1181895" y="0"/>
                  </a:cubicBezTo>
                </a:path>
              </a:pathLst>
            </a:cu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004252" y="5445791"/>
            <a:ext cx="244895" cy="905344"/>
            <a:chOff x="4589749" y="5284196"/>
            <a:chExt cx="1965865" cy="1203083"/>
          </a:xfrm>
        </p:grpSpPr>
        <p:sp>
          <p:nvSpPr>
            <p:cNvPr id="38" name="Freeform 37"/>
            <p:cNvSpPr/>
            <p:nvPr/>
          </p:nvSpPr>
          <p:spPr>
            <a:xfrm>
              <a:off x="4888151" y="5360749"/>
              <a:ext cx="1656072" cy="1032287"/>
            </a:xfrm>
            <a:custGeom>
              <a:avLst/>
              <a:gdLst>
                <a:gd name="connsiteX0" fmla="*/ 0 w 1634247"/>
                <a:gd name="connsiteY0" fmla="*/ 719847 h 1026268"/>
                <a:gd name="connsiteX1" fmla="*/ 1502923 w 1634247"/>
                <a:gd name="connsiteY1" fmla="*/ 111868 h 1026268"/>
                <a:gd name="connsiteX2" fmla="*/ 1634247 w 1634247"/>
                <a:gd name="connsiteY2" fmla="*/ 0 h 1026268"/>
                <a:gd name="connsiteX3" fmla="*/ 1634247 w 1634247"/>
                <a:gd name="connsiteY3" fmla="*/ 126460 h 1026268"/>
                <a:gd name="connsiteX4" fmla="*/ 9728 w 1634247"/>
                <a:gd name="connsiteY4" fmla="*/ 1026268 h 1026268"/>
                <a:gd name="connsiteX5" fmla="*/ 0 w 1634247"/>
                <a:gd name="connsiteY5" fmla="*/ 719847 h 1026268"/>
                <a:gd name="connsiteX0" fmla="*/ 0 w 1634247"/>
                <a:gd name="connsiteY0" fmla="*/ 719847 h 1026268"/>
                <a:gd name="connsiteX1" fmla="*/ 1502923 w 1634247"/>
                <a:gd name="connsiteY1" fmla="*/ 111868 h 1026268"/>
                <a:gd name="connsiteX2" fmla="*/ 1634247 w 1634247"/>
                <a:gd name="connsiteY2" fmla="*/ 0 h 1026268"/>
                <a:gd name="connsiteX3" fmla="*/ 1634247 w 1634247"/>
                <a:gd name="connsiteY3" fmla="*/ 126460 h 1026268"/>
                <a:gd name="connsiteX4" fmla="*/ 9728 w 1634247"/>
                <a:gd name="connsiteY4" fmla="*/ 1026268 h 1026268"/>
                <a:gd name="connsiteX5" fmla="*/ 0 w 1634247"/>
                <a:gd name="connsiteY5" fmla="*/ 719847 h 1026268"/>
                <a:gd name="connsiteX0" fmla="*/ 0 w 1641391"/>
                <a:gd name="connsiteY0" fmla="*/ 757947 h 1064368"/>
                <a:gd name="connsiteX1" fmla="*/ 1502923 w 1641391"/>
                <a:gd name="connsiteY1" fmla="*/ 149968 h 1064368"/>
                <a:gd name="connsiteX2" fmla="*/ 1641391 w 1641391"/>
                <a:gd name="connsiteY2" fmla="*/ 0 h 1064368"/>
                <a:gd name="connsiteX3" fmla="*/ 1634247 w 1641391"/>
                <a:gd name="connsiteY3" fmla="*/ 164560 h 1064368"/>
                <a:gd name="connsiteX4" fmla="*/ 9728 w 1641391"/>
                <a:gd name="connsiteY4" fmla="*/ 1064368 h 1064368"/>
                <a:gd name="connsiteX5" fmla="*/ 0 w 1641391"/>
                <a:gd name="connsiteY5" fmla="*/ 757947 h 1064368"/>
                <a:gd name="connsiteX0" fmla="*/ 0 w 1649400"/>
                <a:gd name="connsiteY0" fmla="*/ 757947 h 1064368"/>
                <a:gd name="connsiteX1" fmla="*/ 1502923 w 1649400"/>
                <a:gd name="connsiteY1" fmla="*/ 149968 h 1064368"/>
                <a:gd name="connsiteX2" fmla="*/ 1641391 w 1649400"/>
                <a:gd name="connsiteY2" fmla="*/ 0 h 1064368"/>
                <a:gd name="connsiteX3" fmla="*/ 1634247 w 1649400"/>
                <a:gd name="connsiteY3" fmla="*/ 164560 h 1064368"/>
                <a:gd name="connsiteX4" fmla="*/ 9728 w 1649400"/>
                <a:gd name="connsiteY4" fmla="*/ 1064368 h 1064368"/>
                <a:gd name="connsiteX5" fmla="*/ 0 w 1649400"/>
                <a:gd name="connsiteY5" fmla="*/ 757947 h 1064368"/>
                <a:gd name="connsiteX0" fmla="*/ 0 w 1650807"/>
                <a:gd name="connsiteY0" fmla="*/ 757947 h 1064368"/>
                <a:gd name="connsiteX1" fmla="*/ 1502923 w 1650807"/>
                <a:gd name="connsiteY1" fmla="*/ 149968 h 1064368"/>
                <a:gd name="connsiteX2" fmla="*/ 1641391 w 1650807"/>
                <a:gd name="connsiteY2" fmla="*/ 0 h 1064368"/>
                <a:gd name="connsiteX3" fmla="*/ 1634247 w 1650807"/>
                <a:gd name="connsiteY3" fmla="*/ 164560 h 1064368"/>
                <a:gd name="connsiteX4" fmla="*/ 9728 w 1650807"/>
                <a:gd name="connsiteY4" fmla="*/ 1064368 h 1064368"/>
                <a:gd name="connsiteX5" fmla="*/ 0 w 1650807"/>
                <a:gd name="connsiteY5" fmla="*/ 757947 h 1064368"/>
                <a:gd name="connsiteX0" fmla="*/ 0 w 1656074"/>
                <a:gd name="connsiteY0" fmla="*/ 757947 h 1064368"/>
                <a:gd name="connsiteX1" fmla="*/ 1502923 w 1656074"/>
                <a:gd name="connsiteY1" fmla="*/ 149968 h 1064368"/>
                <a:gd name="connsiteX2" fmla="*/ 1641391 w 1656074"/>
                <a:gd name="connsiteY2" fmla="*/ 0 h 1064368"/>
                <a:gd name="connsiteX3" fmla="*/ 1634247 w 1656074"/>
                <a:gd name="connsiteY3" fmla="*/ 164560 h 1064368"/>
                <a:gd name="connsiteX4" fmla="*/ 9728 w 1656074"/>
                <a:gd name="connsiteY4" fmla="*/ 1064368 h 1064368"/>
                <a:gd name="connsiteX5" fmla="*/ 0 w 1656074"/>
                <a:gd name="connsiteY5" fmla="*/ 757947 h 1064368"/>
                <a:gd name="connsiteX0" fmla="*/ 0 w 1656074"/>
                <a:gd name="connsiteY0" fmla="*/ 757947 h 1044317"/>
                <a:gd name="connsiteX1" fmla="*/ 1502923 w 1656074"/>
                <a:gd name="connsiteY1" fmla="*/ 149968 h 1044317"/>
                <a:gd name="connsiteX2" fmla="*/ 1641391 w 1656074"/>
                <a:gd name="connsiteY2" fmla="*/ 0 h 1044317"/>
                <a:gd name="connsiteX3" fmla="*/ 1634247 w 1656074"/>
                <a:gd name="connsiteY3" fmla="*/ 164560 h 1044317"/>
                <a:gd name="connsiteX4" fmla="*/ 494230 w 1656074"/>
                <a:gd name="connsiteY4" fmla="*/ 1044317 h 1044317"/>
                <a:gd name="connsiteX5" fmla="*/ 0 w 1656074"/>
                <a:gd name="connsiteY5" fmla="*/ 757947 h 1044317"/>
                <a:gd name="connsiteX0" fmla="*/ 0 w 1656074"/>
                <a:gd name="connsiteY0" fmla="*/ 757947 h 1032287"/>
                <a:gd name="connsiteX1" fmla="*/ 1502923 w 1656074"/>
                <a:gd name="connsiteY1" fmla="*/ 149968 h 1032287"/>
                <a:gd name="connsiteX2" fmla="*/ 1641391 w 1656074"/>
                <a:gd name="connsiteY2" fmla="*/ 0 h 1032287"/>
                <a:gd name="connsiteX3" fmla="*/ 1634247 w 1656074"/>
                <a:gd name="connsiteY3" fmla="*/ 164560 h 1032287"/>
                <a:gd name="connsiteX4" fmla="*/ 155081 w 1656074"/>
                <a:gd name="connsiteY4" fmla="*/ 1032287 h 1032287"/>
                <a:gd name="connsiteX5" fmla="*/ 0 w 1656074"/>
                <a:gd name="connsiteY5" fmla="*/ 757947 h 1032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56074" h="1032287">
                  <a:moveTo>
                    <a:pt x="0" y="757947"/>
                  </a:moveTo>
                  <a:lnTo>
                    <a:pt x="1502923" y="149968"/>
                  </a:lnTo>
                  <a:cubicBezTo>
                    <a:pt x="1549079" y="99979"/>
                    <a:pt x="1683341" y="61896"/>
                    <a:pt x="1641391" y="0"/>
                  </a:cubicBezTo>
                  <a:cubicBezTo>
                    <a:pt x="1665204" y="66759"/>
                    <a:pt x="1658059" y="97801"/>
                    <a:pt x="1634247" y="164560"/>
                  </a:cubicBezTo>
                  <a:cubicBezTo>
                    <a:pt x="1413753" y="333173"/>
                    <a:pt x="696587" y="732351"/>
                    <a:pt x="155081" y="1032287"/>
                  </a:cubicBezTo>
                  <a:lnTo>
                    <a:pt x="0" y="757947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6173655" y="5300431"/>
              <a:ext cx="316046" cy="230927"/>
            </a:xfrm>
            <a:custGeom>
              <a:avLst/>
              <a:gdLst>
                <a:gd name="connsiteX0" fmla="*/ 0 w 1634247"/>
                <a:gd name="connsiteY0" fmla="*/ 719847 h 1026268"/>
                <a:gd name="connsiteX1" fmla="*/ 1502923 w 1634247"/>
                <a:gd name="connsiteY1" fmla="*/ 111868 h 1026268"/>
                <a:gd name="connsiteX2" fmla="*/ 1634247 w 1634247"/>
                <a:gd name="connsiteY2" fmla="*/ 0 h 1026268"/>
                <a:gd name="connsiteX3" fmla="*/ 1634247 w 1634247"/>
                <a:gd name="connsiteY3" fmla="*/ 126460 h 1026268"/>
                <a:gd name="connsiteX4" fmla="*/ 9728 w 1634247"/>
                <a:gd name="connsiteY4" fmla="*/ 1026268 h 1026268"/>
                <a:gd name="connsiteX5" fmla="*/ 0 w 1634247"/>
                <a:gd name="connsiteY5" fmla="*/ 719847 h 1026268"/>
                <a:gd name="connsiteX0" fmla="*/ 0 w 1634247"/>
                <a:gd name="connsiteY0" fmla="*/ 719847 h 1026268"/>
                <a:gd name="connsiteX1" fmla="*/ 1502923 w 1634247"/>
                <a:gd name="connsiteY1" fmla="*/ 111868 h 1026268"/>
                <a:gd name="connsiteX2" fmla="*/ 1634247 w 1634247"/>
                <a:gd name="connsiteY2" fmla="*/ 0 h 1026268"/>
                <a:gd name="connsiteX3" fmla="*/ 1634247 w 1634247"/>
                <a:gd name="connsiteY3" fmla="*/ 126460 h 1026268"/>
                <a:gd name="connsiteX4" fmla="*/ 9728 w 1634247"/>
                <a:gd name="connsiteY4" fmla="*/ 1026268 h 1026268"/>
                <a:gd name="connsiteX5" fmla="*/ 0 w 1634247"/>
                <a:gd name="connsiteY5" fmla="*/ 719847 h 1026268"/>
                <a:gd name="connsiteX0" fmla="*/ 0 w 1641391"/>
                <a:gd name="connsiteY0" fmla="*/ 757947 h 1064368"/>
                <a:gd name="connsiteX1" fmla="*/ 1502923 w 1641391"/>
                <a:gd name="connsiteY1" fmla="*/ 149968 h 1064368"/>
                <a:gd name="connsiteX2" fmla="*/ 1641391 w 1641391"/>
                <a:gd name="connsiteY2" fmla="*/ 0 h 1064368"/>
                <a:gd name="connsiteX3" fmla="*/ 1634247 w 1641391"/>
                <a:gd name="connsiteY3" fmla="*/ 164560 h 1064368"/>
                <a:gd name="connsiteX4" fmla="*/ 9728 w 1641391"/>
                <a:gd name="connsiteY4" fmla="*/ 1064368 h 1064368"/>
                <a:gd name="connsiteX5" fmla="*/ 0 w 1641391"/>
                <a:gd name="connsiteY5" fmla="*/ 757947 h 1064368"/>
                <a:gd name="connsiteX0" fmla="*/ 0 w 1649400"/>
                <a:gd name="connsiteY0" fmla="*/ 757947 h 1064368"/>
                <a:gd name="connsiteX1" fmla="*/ 1502923 w 1649400"/>
                <a:gd name="connsiteY1" fmla="*/ 149968 h 1064368"/>
                <a:gd name="connsiteX2" fmla="*/ 1641391 w 1649400"/>
                <a:gd name="connsiteY2" fmla="*/ 0 h 1064368"/>
                <a:gd name="connsiteX3" fmla="*/ 1634247 w 1649400"/>
                <a:gd name="connsiteY3" fmla="*/ 164560 h 1064368"/>
                <a:gd name="connsiteX4" fmla="*/ 9728 w 1649400"/>
                <a:gd name="connsiteY4" fmla="*/ 1064368 h 1064368"/>
                <a:gd name="connsiteX5" fmla="*/ 0 w 1649400"/>
                <a:gd name="connsiteY5" fmla="*/ 757947 h 1064368"/>
                <a:gd name="connsiteX0" fmla="*/ 0 w 1650807"/>
                <a:gd name="connsiteY0" fmla="*/ 757947 h 1064368"/>
                <a:gd name="connsiteX1" fmla="*/ 1502923 w 1650807"/>
                <a:gd name="connsiteY1" fmla="*/ 149968 h 1064368"/>
                <a:gd name="connsiteX2" fmla="*/ 1641391 w 1650807"/>
                <a:gd name="connsiteY2" fmla="*/ 0 h 1064368"/>
                <a:gd name="connsiteX3" fmla="*/ 1634247 w 1650807"/>
                <a:gd name="connsiteY3" fmla="*/ 164560 h 1064368"/>
                <a:gd name="connsiteX4" fmla="*/ 9728 w 1650807"/>
                <a:gd name="connsiteY4" fmla="*/ 1064368 h 1064368"/>
                <a:gd name="connsiteX5" fmla="*/ 0 w 1650807"/>
                <a:gd name="connsiteY5" fmla="*/ 757947 h 1064368"/>
                <a:gd name="connsiteX0" fmla="*/ 0 w 1656074"/>
                <a:gd name="connsiteY0" fmla="*/ 757947 h 1064368"/>
                <a:gd name="connsiteX1" fmla="*/ 1502923 w 1656074"/>
                <a:gd name="connsiteY1" fmla="*/ 149968 h 1064368"/>
                <a:gd name="connsiteX2" fmla="*/ 1641391 w 1656074"/>
                <a:gd name="connsiteY2" fmla="*/ 0 h 1064368"/>
                <a:gd name="connsiteX3" fmla="*/ 1634247 w 1656074"/>
                <a:gd name="connsiteY3" fmla="*/ 164560 h 1064368"/>
                <a:gd name="connsiteX4" fmla="*/ 9728 w 1656074"/>
                <a:gd name="connsiteY4" fmla="*/ 1064368 h 1064368"/>
                <a:gd name="connsiteX5" fmla="*/ 0 w 1656074"/>
                <a:gd name="connsiteY5" fmla="*/ 757947 h 1064368"/>
                <a:gd name="connsiteX0" fmla="*/ 0 w 1656074"/>
                <a:gd name="connsiteY0" fmla="*/ 757947 h 1044317"/>
                <a:gd name="connsiteX1" fmla="*/ 1502923 w 1656074"/>
                <a:gd name="connsiteY1" fmla="*/ 149968 h 1044317"/>
                <a:gd name="connsiteX2" fmla="*/ 1641391 w 1656074"/>
                <a:gd name="connsiteY2" fmla="*/ 0 h 1044317"/>
                <a:gd name="connsiteX3" fmla="*/ 1634247 w 1656074"/>
                <a:gd name="connsiteY3" fmla="*/ 164560 h 1044317"/>
                <a:gd name="connsiteX4" fmla="*/ 494230 w 1656074"/>
                <a:gd name="connsiteY4" fmla="*/ 1044317 h 1044317"/>
                <a:gd name="connsiteX5" fmla="*/ 0 w 1656074"/>
                <a:gd name="connsiteY5" fmla="*/ 757947 h 1044317"/>
                <a:gd name="connsiteX0" fmla="*/ 0 w 1656074"/>
                <a:gd name="connsiteY0" fmla="*/ 757947 h 1032287"/>
                <a:gd name="connsiteX1" fmla="*/ 1502923 w 1656074"/>
                <a:gd name="connsiteY1" fmla="*/ 149968 h 1032287"/>
                <a:gd name="connsiteX2" fmla="*/ 1641391 w 1656074"/>
                <a:gd name="connsiteY2" fmla="*/ 0 h 1032287"/>
                <a:gd name="connsiteX3" fmla="*/ 1634247 w 1656074"/>
                <a:gd name="connsiteY3" fmla="*/ 164560 h 1032287"/>
                <a:gd name="connsiteX4" fmla="*/ 155081 w 1656074"/>
                <a:gd name="connsiteY4" fmla="*/ 1032287 h 1032287"/>
                <a:gd name="connsiteX5" fmla="*/ 0 w 1656074"/>
                <a:gd name="connsiteY5" fmla="*/ 757947 h 1032287"/>
                <a:gd name="connsiteX0" fmla="*/ 0 w 1742652"/>
                <a:gd name="connsiteY0" fmla="*/ 757947 h 757946"/>
                <a:gd name="connsiteX1" fmla="*/ 1502923 w 1742652"/>
                <a:gd name="connsiteY1" fmla="*/ 149968 h 757946"/>
                <a:gd name="connsiteX2" fmla="*/ 1641391 w 1742652"/>
                <a:gd name="connsiteY2" fmla="*/ 0 h 757946"/>
                <a:gd name="connsiteX3" fmla="*/ 1634247 w 1742652"/>
                <a:gd name="connsiteY3" fmla="*/ 164560 h 757946"/>
                <a:gd name="connsiteX4" fmla="*/ 1520794 w 1742652"/>
                <a:gd name="connsiteY4" fmla="*/ 354138 h 757946"/>
                <a:gd name="connsiteX5" fmla="*/ 0 w 1742652"/>
                <a:gd name="connsiteY5" fmla="*/ 757947 h 757946"/>
                <a:gd name="connsiteX0" fmla="*/ 0 w 7433083"/>
                <a:gd name="connsiteY0" fmla="*/ 545391 h 545391"/>
                <a:gd name="connsiteX1" fmla="*/ 7193354 w 7433083"/>
                <a:gd name="connsiteY1" fmla="*/ 149968 h 545391"/>
                <a:gd name="connsiteX2" fmla="*/ 7331822 w 7433083"/>
                <a:gd name="connsiteY2" fmla="*/ 0 h 545391"/>
                <a:gd name="connsiteX3" fmla="*/ 7324678 w 7433083"/>
                <a:gd name="connsiteY3" fmla="*/ 164560 h 545391"/>
                <a:gd name="connsiteX4" fmla="*/ 7211225 w 7433083"/>
                <a:gd name="connsiteY4" fmla="*/ 354138 h 545391"/>
                <a:gd name="connsiteX5" fmla="*/ 0 w 7433083"/>
                <a:gd name="connsiteY5" fmla="*/ 545391 h 545391"/>
                <a:gd name="connsiteX0" fmla="*/ 0 w 12183437"/>
                <a:gd name="connsiteY0" fmla="*/ 545391 h 545391"/>
                <a:gd name="connsiteX1" fmla="*/ 7193354 w 12183437"/>
                <a:gd name="connsiteY1" fmla="*/ 149968 h 545391"/>
                <a:gd name="connsiteX2" fmla="*/ 7331822 w 12183437"/>
                <a:gd name="connsiteY2" fmla="*/ 0 h 545391"/>
                <a:gd name="connsiteX3" fmla="*/ 7324678 w 12183437"/>
                <a:gd name="connsiteY3" fmla="*/ 164560 h 545391"/>
                <a:gd name="connsiteX4" fmla="*/ 12183389 w 12183437"/>
                <a:gd name="connsiteY4" fmla="*/ 263159 h 545391"/>
                <a:gd name="connsiteX5" fmla="*/ 7211225 w 12183437"/>
                <a:gd name="connsiteY5" fmla="*/ 354138 h 545391"/>
                <a:gd name="connsiteX6" fmla="*/ 0 w 12183437"/>
                <a:gd name="connsiteY6" fmla="*/ 545391 h 545391"/>
                <a:gd name="connsiteX0" fmla="*/ 0 w 12183485"/>
                <a:gd name="connsiteY0" fmla="*/ 545391 h 545391"/>
                <a:gd name="connsiteX1" fmla="*/ 7193354 w 12183485"/>
                <a:gd name="connsiteY1" fmla="*/ 149968 h 545391"/>
                <a:gd name="connsiteX2" fmla="*/ 7331822 w 12183485"/>
                <a:gd name="connsiteY2" fmla="*/ 0 h 545391"/>
                <a:gd name="connsiteX3" fmla="*/ 9600859 w 12183485"/>
                <a:gd name="connsiteY3" fmla="*/ 113951 h 545391"/>
                <a:gd name="connsiteX4" fmla="*/ 12183389 w 12183485"/>
                <a:gd name="connsiteY4" fmla="*/ 263159 h 545391"/>
                <a:gd name="connsiteX5" fmla="*/ 7211225 w 12183485"/>
                <a:gd name="connsiteY5" fmla="*/ 354138 h 545391"/>
                <a:gd name="connsiteX6" fmla="*/ 0 w 12183485"/>
                <a:gd name="connsiteY6" fmla="*/ 545391 h 545391"/>
                <a:gd name="connsiteX0" fmla="*/ 0 w 12183485"/>
                <a:gd name="connsiteY0" fmla="*/ 545391 h 545391"/>
                <a:gd name="connsiteX1" fmla="*/ 2584107 w 12183485"/>
                <a:gd name="connsiteY1" fmla="*/ 165150 h 545391"/>
                <a:gd name="connsiteX2" fmla="*/ 7331822 w 12183485"/>
                <a:gd name="connsiteY2" fmla="*/ 0 h 545391"/>
                <a:gd name="connsiteX3" fmla="*/ 9600859 w 12183485"/>
                <a:gd name="connsiteY3" fmla="*/ 113951 h 545391"/>
                <a:gd name="connsiteX4" fmla="*/ 12183389 w 12183485"/>
                <a:gd name="connsiteY4" fmla="*/ 263159 h 545391"/>
                <a:gd name="connsiteX5" fmla="*/ 7211225 w 12183485"/>
                <a:gd name="connsiteY5" fmla="*/ 354138 h 545391"/>
                <a:gd name="connsiteX6" fmla="*/ 0 w 12183485"/>
                <a:gd name="connsiteY6" fmla="*/ 545391 h 545391"/>
                <a:gd name="connsiteX0" fmla="*/ 0 w 12183485"/>
                <a:gd name="connsiteY0" fmla="*/ 545391 h 545391"/>
                <a:gd name="connsiteX1" fmla="*/ 2584107 w 12183485"/>
                <a:gd name="connsiteY1" fmla="*/ 165150 h 545391"/>
                <a:gd name="connsiteX2" fmla="*/ 7331822 w 12183485"/>
                <a:gd name="connsiteY2" fmla="*/ 0 h 545391"/>
                <a:gd name="connsiteX3" fmla="*/ 9600860 w 12183485"/>
                <a:gd name="connsiteY3" fmla="*/ 113951 h 545391"/>
                <a:gd name="connsiteX4" fmla="*/ 12183389 w 12183485"/>
                <a:gd name="connsiteY4" fmla="*/ 263159 h 545391"/>
                <a:gd name="connsiteX5" fmla="*/ 7211225 w 12183485"/>
                <a:gd name="connsiteY5" fmla="*/ 354138 h 545391"/>
                <a:gd name="connsiteX6" fmla="*/ 0 w 12183485"/>
                <a:gd name="connsiteY6" fmla="*/ 545391 h 545391"/>
                <a:gd name="connsiteX0" fmla="*/ 0 w 12183485"/>
                <a:gd name="connsiteY0" fmla="*/ 545391 h 545391"/>
                <a:gd name="connsiteX1" fmla="*/ 2584107 w 12183485"/>
                <a:gd name="connsiteY1" fmla="*/ 165150 h 545391"/>
                <a:gd name="connsiteX2" fmla="*/ 7331822 w 12183485"/>
                <a:gd name="connsiteY2" fmla="*/ 0 h 545391"/>
                <a:gd name="connsiteX3" fmla="*/ 12183389 w 12183485"/>
                <a:gd name="connsiteY3" fmla="*/ 263159 h 545391"/>
                <a:gd name="connsiteX4" fmla="*/ 7211225 w 12183485"/>
                <a:gd name="connsiteY4" fmla="*/ 354138 h 545391"/>
                <a:gd name="connsiteX5" fmla="*/ 0 w 12183485"/>
                <a:gd name="connsiteY5" fmla="*/ 545391 h 545391"/>
                <a:gd name="connsiteX0" fmla="*/ 0 w 12183485"/>
                <a:gd name="connsiteY0" fmla="*/ 545391 h 545391"/>
                <a:gd name="connsiteX1" fmla="*/ 2584107 w 12183485"/>
                <a:gd name="connsiteY1" fmla="*/ 165150 h 545391"/>
                <a:gd name="connsiteX2" fmla="*/ 7331822 w 12183485"/>
                <a:gd name="connsiteY2" fmla="*/ 0 h 545391"/>
                <a:gd name="connsiteX3" fmla="*/ 12183389 w 12183485"/>
                <a:gd name="connsiteY3" fmla="*/ 263159 h 545391"/>
                <a:gd name="connsiteX4" fmla="*/ 7211225 w 12183485"/>
                <a:gd name="connsiteY4" fmla="*/ 354138 h 545391"/>
                <a:gd name="connsiteX5" fmla="*/ 0 w 12183485"/>
                <a:gd name="connsiteY5" fmla="*/ 545391 h 545391"/>
                <a:gd name="connsiteX0" fmla="*/ 0 w 8020993"/>
                <a:gd name="connsiteY0" fmla="*/ 545391 h 545391"/>
                <a:gd name="connsiteX1" fmla="*/ 2584107 w 8020993"/>
                <a:gd name="connsiteY1" fmla="*/ 165150 h 545391"/>
                <a:gd name="connsiteX2" fmla="*/ 7331822 w 8020993"/>
                <a:gd name="connsiteY2" fmla="*/ 0 h 545391"/>
                <a:gd name="connsiteX3" fmla="*/ 7211225 w 8020993"/>
                <a:gd name="connsiteY3" fmla="*/ 354138 h 545391"/>
                <a:gd name="connsiteX4" fmla="*/ 0 w 8020993"/>
                <a:gd name="connsiteY4" fmla="*/ 545391 h 545391"/>
                <a:gd name="connsiteX0" fmla="*/ 4130590 w 5436886"/>
                <a:gd name="connsiteY0" fmla="*/ 181013 h 354138"/>
                <a:gd name="connsiteX1" fmla="*/ 0 w 5436886"/>
                <a:gd name="connsiteY1" fmla="*/ 165150 h 354138"/>
                <a:gd name="connsiteX2" fmla="*/ 4747715 w 5436886"/>
                <a:gd name="connsiteY2" fmla="*/ 0 h 354138"/>
                <a:gd name="connsiteX3" fmla="*/ 4627118 w 5436886"/>
                <a:gd name="connsiteY3" fmla="*/ 354138 h 354138"/>
                <a:gd name="connsiteX4" fmla="*/ 4130590 w 5436886"/>
                <a:gd name="connsiteY4" fmla="*/ 181013 h 354138"/>
                <a:gd name="connsiteX0" fmla="*/ 4130590 w 5230465"/>
                <a:gd name="connsiteY0" fmla="*/ 181013 h 359200"/>
                <a:gd name="connsiteX1" fmla="*/ 0 w 5230465"/>
                <a:gd name="connsiteY1" fmla="*/ 165150 h 359200"/>
                <a:gd name="connsiteX2" fmla="*/ 4747715 w 5230465"/>
                <a:gd name="connsiteY2" fmla="*/ 0 h 359200"/>
                <a:gd name="connsiteX3" fmla="*/ 4171884 w 5230465"/>
                <a:gd name="connsiteY3" fmla="*/ 359200 h 359200"/>
                <a:gd name="connsiteX4" fmla="*/ 4130590 w 5230465"/>
                <a:gd name="connsiteY4" fmla="*/ 181013 h 359200"/>
                <a:gd name="connsiteX0" fmla="*/ 4130590 w 5252020"/>
                <a:gd name="connsiteY0" fmla="*/ 181013 h 369323"/>
                <a:gd name="connsiteX1" fmla="*/ 0 w 5252020"/>
                <a:gd name="connsiteY1" fmla="*/ 165150 h 369323"/>
                <a:gd name="connsiteX2" fmla="*/ 4747715 w 5252020"/>
                <a:gd name="connsiteY2" fmla="*/ 0 h 369323"/>
                <a:gd name="connsiteX3" fmla="*/ 4228782 w 5252020"/>
                <a:gd name="connsiteY3" fmla="*/ 369323 h 369323"/>
                <a:gd name="connsiteX4" fmla="*/ 4130590 w 5252020"/>
                <a:gd name="connsiteY4" fmla="*/ 181013 h 369323"/>
                <a:gd name="connsiteX0" fmla="*/ 4130590 w 5169624"/>
                <a:gd name="connsiteY0" fmla="*/ 181013 h 369323"/>
                <a:gd name="connsiteX1" fmla="*/ 0 w 5169624"/>
                <a:gd name="connsiteY1" fmla="*/ 165150 h 369323"/>
                <a:gd name="connsiteX2" fmla="*/ 4747715 w 5169624"/>
                <a:gd name="connsiteY2" fmla="*/ 0 h 369323"/>
                <a:gd name="connsiteX3" fmla="*/ 4228782 w 5169624"/>
                <a:gd name="connsiteY3" fmla="*/ 369323 h 369323"/>
                <a:gd name="connsiteX4" fmla="*/ 4130590 w 5169624"/>
                <a:gd name="connsiteY4" fmla="*/ 181013 h 369323"/>
                <a:gd name="connsiteX0" fmla="*/ 0 w 1039034"/>
                <a:gd name="connsiteY0" fmla="*/ 181013 h 369323"/>
                <a:gd name="connsiteX1" fmla="*/ 80341 w 1039034"/>
                <a:gd name="connsiteY1" fmla="*/ 94300 h 369323"/>
                <a:gd name="connsiteX2" fmla="*/ 617125 w 1039034"/>
                <a:gd name="connsiteY2" fmla="*/ 0 h 369323"/>
                <a:gd name="connsiteX3" fmla="*/ 98192 w 1039034"/>
                <a:gd name="connsiteY3" fmla="*/ 369323 h 369323"/>
                <a:gd name="connsiteX4" fmla="*/ 0 w 1039034"/>
                <a:gd name="connsiteY4" fmla="*/ 181013 h 369323"/>
                <a:gd name="connsiteX0" fmla="*/ 204175 w 958693"/>
                <a:gd name="connsiteY0" fmla="*/ 206319 h 369323"/>
                <a:gd name="connsiteX1" fmla="*/ 0 w 958693"/>
                <a:gd name="connsiteY1" fmla="*/ 94300 h 369323"/>
                <a:gd name="connsiteX2" fmla="*/ 536784 w 958693"/>
                <a:gd name="connsiteY2" fmla="*/ 0 h 369323"/>
                <a:gd name="connsiteX3" fmla="*/ 17851 w 958693"/>
                <a:gd name="connsiteY3" fmla="*/ 369323 h 369323"/>
                <a:gd name="connsiteX4" fmla="*/ 204175 w 958693"/>
                <a:gd name="connsiteY4" fmla="*/ 206319 h 369323"/>
                <a:gd name="connsiteX0" fmla="*/ 186324 w 940842"/>
                <a:gd name="connsiteY0" fmla="*/ 206319 h 369323"/>
                <a:gd name="connsiteX1" fmla="*/ 323587 w 940842"/>
                <a:gd name="connsiteY1" fmla="*/ 119604 h 369323"/>
                <a:gd name="connsiteX2" fmla="*/ 518933 w 940842"/>
                <a:gd name="connsiteY2" fmla="*/ 0 h 369323"/>
                <a:gd name="connsiteX3" fmla="*/ 0 w 940842"/>
                <a:gd name="connsiteY3" fmla="*/ 369323 h 369323"/>
                <a:gd name="connsiteX4" fmla="*/ 186324 w 940842"/>
                <a:gd name="connsiteY4" fmla="*/ 206319 h 369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0842" h="369323">
                  <a:moveTo>
                    <a:pt x="186324" y="206319"/>
                  </a:moveTo>
                  <a:lnTo>
                    <a:pt x="323587" y="119604"/>
                  </a:lnTo>
                  <a:cubicBezTo>
                    <a:pt x="369743" y="69615"/>
                    <a:pt x="560883" y="61896"/>
                    <a:pt x="518933" y="0"/>
                  </a:cubicBezTo>
                  <a:cubicBezTo>
                    <a:pt x="1290119" y="31498"/>
                    <a:pt x="937448" y="212633"/>
                    <a:pt x="0" y="369323"/>
                  </a:cubicBezTo>
                  <a:lnTo>
                    <a:pt x="186324" y="206319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4589749" y="5284196"/>
              <a:ext cx="1950332" cy="839366"/>
            </a:xfrm>
            <a:custGeom>
              <a:avLst/>
              <a:gdLst>
                <a:gd name="connsiteX0" fmla="*/ 0 w 1619655"/>
                <a:gd name="connsiteY0" fmla="*/ 856034 h 856034"/>
                <a:gd name="connsiteX1" fmla="*/ 1536970 w 1619655"/>
                <a:gd name="connsiteY1" fmla="*/ 233463 h 856034"/>
                <a:gd name="connsiteX2" fmla="*/ 1619655 w 1619655"/>
                <a:gd name="connsiteY2" fmla="*/ 141051 h 856034"/>
                <a:gd name="connsiteX3" fmla="*/ 1619655 w 1619655"/>
                <a:gd name="connsiteY3" fmla="*/ 77821 h 856034"/>
                <a:gd name="connsiteX4" fmla="*/ 1478604 w 1619655"/>
                <a:gd name="connsiteY4" fmla="*/ 0 h 856034"/>
                <a:gd name="connsiteX5" fmla="*/ 1468876 w 1619655"/>
                <a:gd name="connsiteY5" fmla="*/ 34046 h 856034"/>
                <a:gd name="connsiteX6" fmla="*/ 1595336 w 1619655"/>
                <a:gd name="connsiteY6" fmla="*/ 77821 h 856034"/>
                <a:gd name="connsiteX7" fmla="*/ 1585608 w 1619655"/>
                <a:gd name="connsiteY7" fmla="*/ 141051 h 856034"/>
                <a:gd name="connsiteX8" fmla="*/ 1498059 w 1619655"/>
                <a:gd name="connsiteY8" fmla="*/ 199417 h 856034"/>
                <a:gd name="connsiteX9" fmla="*/ 330740 w 1619655"/>
                <a:gd name="connsiteY9" fmla="*/ 661481 h 856034"/>
                <a:gd name="connsiteX10" fmla="*/ 0 w 1619655"/>
                <a:gd name="connsiteY10" fmla="*/ 856034 h 856034"/>
                <a:gd name="connsiteX0" fmla="*/ 0 w 1619655"/>
                <a:gd name="connsiteY0" fmla="*/ 856034 h 856034"/>
                <a:gd name="connsiteX1" fmla="*/ 1536970 w 1619655"/>
                <a:gd name="connsiteY1" fmla="*/ 233463 h 856034"/>
                <a:gd name="connsiteX2" fmla="*/ 1619655 w 1619655"/>
                <a:gd name="connsiteY2" fmla="*/ 141051 h 856034"/>
                <a:gd name="connsiteX3" fmla="*/ 1619655 w 1619655"/>
                <a:gd name="connsiteY3" fmla="*/ 77821 h 856034"/>
                <a:gd name="connsiteX4" fmla="*/ 1478604 w 1619655"/>
                <a:gd name="connsiteY4" fmla="*/ 0 h 856034"/>
                <a:gd name="connsiteX5" fmla="*/ 1468876 w 1619655"/>
                <a:gd name="connsiteY5" fmla="*/ 34046 h 856034"/>
                <a:gd name="connsiteX6" fmla="*/ 1595336 w 1619655"/>
                <a:gd name="connsiteY6" fmla="*/ 77821 h 856034"/>
                <a:gd name="connsiteX7" fmla="*/ 1585608 w 1619655"/>
                <a:gd name="connsiteY7" fmla="*/ 141051 h 856034"/>
                <a:gd name="connsiteX8" fmla="*/ 1498059 w 1619655"/>
                <a:gd name="connsiteY8" fmla="*/ 199417 h 856034"/>
                <a:gd name="connsiteX9" fmla="*/ 11653 w 1619655"/>
                <a:gd name="connsiteY9" fmla="*/ 797212 h 856034"/>
                <a:gd name="connsiteX10" fmla="*/ 0 w 1619655"/>
                <a:gd name="connsiteY10" fmla="*/ 856034 h 856034"/>
                <a:gd name="connsiteX0" fmla="*/ 0 w 1619655"/>
                <a:gd name="connsiteY0" fmla="*/ 856034 h 856034"/>
                <a:gd name="connsiteX1" fmla="*/ 1525064 w 1619655"/>
                <a:gd name="connsiteY1" fmla="*/ 233463 h 856034"/>
                <a:gd name="connsiteX2" fmla="*/ 1619655 w 1619655"/>
                <a:gd name="connsiteY2" fmla="*/ 141051 h 856034"/>
                <a:gd name="connsiteX3" fmla="*/ 1619655 w 1619655"/>
                <a:gd name="connsiteY3" fmla="*/ 77821 h 856034"/>
                <a:gd name="connsiteX4" fmla="*/ 1478604 w 1619655"/>
                <a:gd name="connsiteY4" fmla="*/ 0 h 856034"/>
                <a:gd name="connsiteX5" fmla="*/ 1468876 w 1619655"/>
                <a:gd name="connsiteY5" fmla="*/ 34046 h 856034"/>
                <a:gd name="connsiteX6" fmla="*/ 1595336 w 1619655"/>
                <a:gd name="connsiteY6" fmla="*/ 77821 h 856034"/>
                <a:gd name="connsiteX7" fmla="*/ 1585608 w 1619655"/>
                <a:gd name="connsiteY7" fmla="*/ 141051 h 856034"/>
                <a:gd name="connsiteX8" fmla="*/ 1498059 w 1619655"/>
                <a:gd name="connsiteY8" fmla="*/ 199417 h 856034"/>
                <a:gd name="connsiteX9" fmla="*/ 11653 w 1619655"/>
                <a:gd name="connsiteY9" fmla="*/ 797212 h 856034"/>
                <a:gd name="connsiteX10" fmla="*/ 0 w 1619655"/>
                <a:gd name="connsiteY10" fmla="*/ 856034 h 856034"/>
                <a:gd name="connsiteX0" fmla="*/ 0 w 1619655"/>
                <a:gd name="connsiteY0" fmla="*/ 856034 h 856034"/>
                <a:gd name="connsiteX1" fmla="*/ 1417907 w 1619655"/>
                <a:gd name="connsiteY1" fmla="*/ 171551 h 856034"/>
                <a:gd name="connsiteX2" fmla="*/ 1619655 w 1619655"/>
                <a:gd name="connsiteY2" fmla="*/ 141051 h 856034"/>
                <a:gd name="connsiteX3" fmla="*/ 1619655 w 1619655"/>
                <a:gd name="connsiteY3" fmla="*/ 77821 h 856034"/>
                <a:gd name="connsiteX4" fmla="*/ 1478604 w 1619655"/>
                <a:gd name="connsiteY4" fmla="*/ 0 h 856034"/>
                <a:gd name="connsiteX5" fmla="*/ 1468876 w 1619655"/>
                <a:gd name="connsiteY5" fmla="*/ 34046 h 856034"/>
                <a:gd name="connsiteX6" fmla="*/ 1595336 w 1619655"/>
                <a:gd name="connsiteY6" fmla="*/ 77821 h 856034"/>
                <a:gd name="connsiteX7" fmla="*/ 1585608 w 1619655"/>
                <a:gd name="connsiteY7" fmla="*/ 141051 h 856034"/>
                <a:gd name="connsiteX8" fmla="*/ 1498059 w 1619655"/>
                <a:gd name="connsiteY8" fmla="*/ 199417 h 856034"/>
                <a:gd name="connsiteX9" fmla="*/ 11653 w 1619655"/>
                <a:gd name="connsiteY9" fmla="*/ 797212 h 856034"/>
                <a:gd name="connsiteX10" fmla="*/ 0 w 1619655"/>
                <a:gd name="connsiteY10" fmla="*/ 856034 h 856034"/>
                <a:gd name="connsiteX0" fmla="*/ 0 w 1619655"/>
                <a:gd name="connsiteY0" fmla="*/ 856034 h 856034"/>
                <a:gd name="connsiteX1" fmla="*/ 1503632 w 1619655"/>
                <a:gd name="connsiteY1" fmla="*/ 242988 h 856034"/>
                <a:gd name="connsiteX2" fmla="*/ 1619655 w 1619655"/>
                <a:gd name="connsiteY2" fmla="*/ 141051 h 856034"/>
                <a:gd name="connsiteX3" fmla="*/ 1619655 w 1619655"/>
                <a:gd name="connsiteY3" fmla="*/ 77821 h 856034"/>
                <a:gd name="connsiteX4" fmla="*/ 1478604 w 1619655"/>
                <a:gd name="connsiteY4" fmla="*/ 0 h 856034"/>
                <a:gd name="connsiteX5" fmla="*/ 1468876 w 1619655"/>
                <a:gd name="connsiteY5" fmla="*/ 34046 h 856034"/>
                <a:gd name="connsiteX6" fmla="*/ 1595336 w 1619655"/>
                <a:gd name="connsiteY6" fmla="*/ 77821 h 856034"/>
                <a:gd name="connsiteX7" fmla="*/ 1585608 w 1619655"/>
                <a:gd name="connsiteY7" fmla="*/ 141051 h 856034"/>
                <a:gd name="connsiteX8" fmla="*/ 1498059 w 1619655"/>
                <a:gd name="connsiteY8" fmla="*/ 199417 h 856034"/>
                <a:gd name="connsiteX9" fmla="*/ 11653 w 1619655"/>
                <a:gd name="connsiteY9" fmla="*/ 797212 h 856034"/>
                <a:gd name="connsiteX10" fmla="*/ 0 w 1619655"/>
                <a:gd name="connsiteY10" fmla="*/ 856034 h 856034"/>
                <a:gd name="connsiteX0" fmla="*/ 0 w 1619655"/>
                <a:gd name="connsiteY0" fmla="*/ 856034 h 856034"/>
                <a:gd name="connsiteX1" fmla="*/ 1503632 w 1619655"/>
                <a:gd name="connsiteY1" fmla="*/ 242988 h 856034"/>
                <a:gd name="connsiteX2" fmla="*/ 1619655 w 1619655"/>
                <a:gd name="connsiteY2" fmla="*/ 141051 h 856034"/>
                <a:gd name="connsiteX3" fmla="*/ 1619655 w 1619655"/>
                <a:gd name="connsiteY3" fmla="*/ 77821 h 856034"/>
                <a:gd name="connsiteX4" fmla="*/ 1478604 w 1619655"/>
                <a:gd name="connsiteY4" fmla="*/ 0 h 856034"/>
                <a:gd name="connsiteX5" fmla="*/ 1468876 w 1619655"/>
                <a:gd name="connsiteY5" fmla="*/ 34046 h 856034"/>
                <a:gd name="connsiteX6" fmla="*/ 1595336 w 1619655"/>
                <a:gd name="connsiteY6" fmla="*/ 77821 h 856034"/>
                <a:gd name="connsiteX7" fmla="*/ 1585608 w 1619655"/>
                <a:gd name="connsiteY7" fmla="*/ 141051 h 856034"/>
                <a:gd name="connsiteX8" fmla="*/ 1498059 w 1619655"/>
                <a:gd name="connsiteY8" fmla="*/ 199417 h 856034"/>
                <a:gd name="connsiteX9" fmla="*/ 11653 w 1619655"/>
                <a:gd name="connsiteY9" fmla="*/ 797212 h 856034"/>
                <a:gd name="connsiteX10" fmla="*/ 0 w 1619655"/>
                <a:gd name="connsiteY10" fmla="*/ 856034 h 856034"/>
                <a:gd name="connsiteX0" fmla="*/ 0 w 1619655"/>
                <a:gd name="connsiteY0" fmla="*/ 856034 h 856034"/>
                <a:gd name="connsiteX1" fmla="*/ 1503632 w 1619655"/>
                <a:gd name="connsiteY1" fmla="*/ 242988 h 856034"/>
                <a:gd name="connsiteX2" fmla="*/ 1619655 w 1619655"/>
                <a:gd name="connsiteY2" fmla="*/ 141051 h 856034"/>
                <a:gd name="connsiteX3" fmla="*/ 1619655 w 1619655"/>
                <a:gd name="connsiteY3" fmla="*/ 77821 h 856034"/>
                <a:gd name="connsiteX4" fmla="*/ 1478604 w 1619655"/>
                <a:gd name="connsiteY4" fmla="*/ 0 h 856034"/>
                <a:gd name="connsiteX5" fmla="*/ 1468876 w 1619655"/>
                <a:gd name="connsiteY5" fmla="*/ 34046 h 856034"/>
                <a:gd name="connsiteX6" fmla="*/ 1595336 w 1619655"/>
                <a:gd name="connsiteY6" fmla="*/ 77821 h 856034"/>
                <a:gd name="connsiteX7" fmla="*/ 1585608 w 1619655"/>
                <a:gd name="connsiteY7" fmla="*/ 141051 h 856034"/>
                <a:gd name="connsiteX8" fmla="*/ 1481390 w 1619655"/>
                <a:gd name="connsiteY8" fmla="*/ 220848 h 856034"/>
                <a:gd name="connsiteX9" fmla="*/ 11653 w 1619655"/>
                <a:gd name="connsiteY9" fmla="*/ 797212 h 856034"/>
                <a:gd name="connsiteX10" fmla="*/ 0 w 1619655"/>
                <a:gd name="connsiteY10" fmla="*/ 856034 h 856034"/>
                <a:gd name="connsiteX0" fmla="*/ 0 w 1619655"/>
                <a:gd name="connsiteY0" fmla="*/ 856034 h 856034"/>
                <a:gd name="connsiteX1" fmla="*/ 1503632 w 1619655"/>
                <a:gd name="connsiteY1" fmla="*/ 242988 h 856034"/>
                <a:gd name="connsiteX2" fmla="*/ 1619655 w 1619655"/>
                <a:gd name="connsiteY2" fmla="*/ 141051 h 856034"/>
                <a:gd name="connsiteX3" fmla="*/ 1619655 w 1619655"/>
                <a:gd name="connsiteY3" fmla="*/ 77821 h 856034"/>
                <a:gd name="connsiteX4" fmla="*/ 1478604 w 1619655"/>
                <a:gd name="connsiteY4" fmla="*/ 0 h 856034"/>
                <a:gd name="connsiteX5" fmla="*/ 1468876 w 1619655"/>
                <a:gd name="connsiteY5" fmla="*/ 34046 h 856034"/>
                <a:gd name="connsiteX6" fmla="*/ 1595336 w 1619655"/>
                <a:gd name="connsiteY6" fmla="*/ 77821 h 856034"/>
                <a:gd name="connsiteX7" fmla="*/ 1481390 w 1619655"/>
                <a:gd name="connsiteY7" fmla="*/ 220848 h 856034"/>
                <a:gd name="connsiteX8" fmla="*/ 11653 w 1619655"/>
                <a:gd name="connsiteY8" fmla="*/ 797212 h 856034"/>
                <a:gd name="connsiteX9" fmla="*/ 0 w 1619655"/>
                <a:gd name="connsiteY9" fmla="*/ 856034 h 856034"/>
                <a:gd name="connsiteX0" fmla="*/ 0 w 1619655"/>
                <a:gd name="connsiteY0" fmla="*/ 856034 h 856034"/>
                <a:gd name="connsiteX1" fmla="*/ 1503632 w 1619655"/>
                <a:gd name="connsiteY1" fmla="*/ 242988 h 856034"/>
                <a:gd name="connsiteX2" fmla="*/ 1619655 w 1619655"/>
                <a:gd name="connsiteY2" fmla="*/ 141051 h 856034"/>
                <a:gd name="connsiteX3" fmla="*/ 1619655 w 1619655"/>
                <a:gd name="connsiteY3" fmla="*/ 77821 h 856034"/>
                <a:gd name="connsiteX4" fmla="*/ 1478604 w 1619655"/>
                <a:gd name="connsiteY4" fmla="*/ 0 h 856034"/>
                <a:gd name="connsiteX5" fmla="*/ 1468876 w 1619655"/>
                <a:gd name="connsiteY5" fmla="*/ 34046 h 856034"/>
                <a:gd name="connsiteX6" fmla="*/ 1481390 w 1619655"/>
                <a:gd name="connsiteY6" fmla="*/ 220848 h 856034"/>
                <a:gd name="connsiteX7" fmla="*/ 11653 w 1619655"/>
                <a:gd name="connsiteY7" fmla="*/ 797212 h 856034"/>
                <a:gd name="connsiteX8" fmla="*/ 0 w 1619655"/>
                <a:gd name="connsiteY8" fmla="*/ 856034 h 856034"/>
                <a:gd name="connsiteX0" fmla="*/ 0 w 1619655"/>
                <a:gd name="connsiteY0" fmla="*/ 856034 h 856034"/>
                <a:gd name="connsiteX1" fmla="*/ 1503632 w 1619655"/>
                <a:gd name="connsiteY1" fmla="*/ 242988 h 856034"/>
                <a:gd name="connsiteX2" fmla="*/ 1619655 w 1619655"/>
                <a:gd name="connsiteY2" fmla="*/ 141051 h 856034"/>
                <a:gd name="connsiteX3" fmla="*/ 1619655 w 1619655"/>
                <a:gd name="connsiteY3" fmla="*/ 77821 h 856034"/>
                <a:gd name="connsiteX4" fmla="*/ 1478604 w 1619655"/>
                <a:gd name="connsiteY4" fmla="*/ 0 h 856034"/>
                <a:gd name="connsiteX5" fmla="*/ 1468876 w 1619655"/>
                <a:gd name="connsiteY5" fmla="*/ 34046 h 856034"/>
                <a:gd name="connsiteX6" fmla="*/ 1481390 w 1619655"/>
                <a:gd name="connsiteY6" fmla="*/ 220848 h 856034"/>
                <a:gd name="connsiteX7" fmla="*/ 11653 w 1619655"/>
                <a:gd name="connsiteY7" fmla="*/ 797212 h 856034"/>
                <a:gd name="connsiteX8" fmla="*/ 0 w 1619655"/>
                <a:gd name="connsiteY8" fmla="*/ 856034 h 856034"/>
                <a:gd name="connsiteX0" fmla="*/ 0 w 1619655"/>
                <a:gd name="connsiteY0" fmla="*/ 856034 h 856034"/>
                <a:gd name="connsiteX1" fmla="*/ 1503632 w 1619655"/>
                <a:gd name="connsiteY1" fmla="*/ 242988 h 856034"/>
                <a:gd name="connsiteX2" fmla="*/ 1619655 w 1619655"/>
                <a:gd name="connsiteY2" fmla="*/ 141051 h 856034"/>
                <a:gd name="connsiteX3" fmla="*/ 1619655 w 1619655"/>
                <a:gd name="connsiteY3" fmla="*/ 77821 h 856034"/>
                <a:gd name="connsiteX4" fmla="*/ 1478604 w 1619655"/>
                <a:gd name="connsiteY4" fmla="*/ 0 h 856034"/>
                <a:gd name="connsiteX5" fmla="*/ 1468876 w 1619655"/>
                <a:gd name="connsiteY5" fmla="*/ 34046 h 856034"/>
                <a:gd name="connsiteX6" fmla="*/ 1481390 w 1619655"/>
                <a:gd name="connsiteY6" fmla="*/ 220848 h 856034"/>
                <a:gd name="connsiteX7" fmla="*/ 11653 w 1619655"/>
                <a:gd name="connsiteY7" fmla="*/ 797212 h 856034"/>
                <a:gd name="connsiteX8" fmla="*/ 0 w 1619655"/>
                <a:gd name="connsiteY8" fmla="*/ 856034 h 856034"/>
                <a:gd name="connsiteX0" fmla="*/ 0 w 1619655"/>
                <a:gd name="connsiteY0" fmla="*/ 856034 h 856034"/>
                <a:gd name="connsiteX1" fmla="*/ 1503632 w 1619655"/>
                <a:gd name="connsiteY1" fmla="*/ 242988 h 856034"/>
                <a:gd name="connsiteX2" fmla="*/ 1619655 w 1619655"/>
                <a:gd name="connsiteY2" fmla="*/ 141051 h 856034"/>
                <a:gd name="connsiteX3" fmla="*/ 1478604 w 1619655"/>
                <a:gd name="connsiteY3" fmla="*/ 0 h 856034"/>
                <a:gd name="connsiteX4" fmla="*/ 1468876 w 1619655"/>
                <a:gd name="connsiteY4" fmla="*/ 34046 h 856034"/>
                <a:gd name="connsiteX5" fmla="*/ 1481390 w 1619655"/>
                <a:gd name="connsiteY5" fmla="*/ 220848 h 856034"/>
                <a:gd name="connsiteX6" fmla="*/ 11653 w 1619655"/>
                <a:gd name="connsiteY6" fmla="*/ 797212 h 856034"/>
                <a:gd name="connsiteX7" fmla="*/ 0 w 1619655"/>
                <a:gd name="connsiteY7" fmla="*/ 856034 h 856034"/>
                <a:gd name="connsiteX0" fmla="*/ 0 w 1608201"/>
                <a:gd name="connsiteY0" fmla="*/ 856034 h 856034"/>
                <a:gd name="connsiteX1" fmla="*/ 1503632 w 1608201"/>
                <a:gd name="connsiteY1" fmla="*/ 242988 h 856034"/>
                <a:gd name="connsiteX2" fmla="*/ 1478604 w 1608201"/>
                <a:gd name="connsiteY2" fmla="*/ 0 h 856034"/>
                <a:gd name="connsiteX3" fmla="*/ 1468876 w 1608201"/>
                <a:gd name="connsiteY3" fmla="*/ 34046 h 856034"/>
                <a:gd name="connsiteX4" fmla="*/ 1481390 w 1608201"/>
                <a:gd name="connsiteY4" fmla="*/ 220848 h 856034"/>
                <a:gd name="connsiteX5" fmla="*/ 11653 w 1608201"/>
                <a:gd name="connsiteY5" fmla="*/ 797212 h 856034"/>
                <a:gd name="connsiteX6" fmla="*/ 0 w 1608201"/>
                <a:gd name="connsiteY6" fmla="*/ 856034 h 856034"/>
                <a:gd name="connsiteX0" fmla="*/ 0 w 1633252"/>
                <a:gd name="connsiteY0" fmla="*/ 856034 h 856034"/>
                <a:gd name="connsiteX1" fmla="*/ 1503632 w 1633252"/>
                <a:gd name="connsiteY1" fmla="*/ 242988 h 856034"/>
                <a:gd name="connsiteX2" fmla="*/ 1478604 w 1633252"/>
                <a:gd name="connsiteY2" fmla="*/ 0 h 856034"/>
                <a:gd name="connsiteX3" fmla="*/ 1468876 w 1633252"/>
                <a:gd name="connsiteY3" fmla="*/ 34046 h 856034"/>
                <a:gd name="connsiteX4" fmla="*/ 1481390 w 1633252"/>
                <a:gd name="connsiteY4" fmla="*/ 220848 h 856034"/>
                <a:gd name="connsiteX5" fmla="*/ 11653 w 1633252"/>
                <a:gd name="connsiteY5" fmla="*/ 797212 h 856034"/>
                <a:gd name="connsiteX6" fmla="*/ 0 w 1633252"/>
                <a:gd name="connsiteY6" fmla="*/ 856034 h 856034"/>
                <a:gd name="connsiteX0" fmla="*/ 0 w 1644704"/>
                <a:gd name="connsiteY0" fmla="*/ 856034 h 856034"/>
                <a:gd name="connsiteX1" fmla="*/ 1503632 w 1644704"/>
                <a:gd name="connsiteY1" fmla="*/ 242988 h 856034"/>
                <a:gd name="connsiteX2" fmla="*/ 1478604 w 1644704"/>
                <a:gd name="connsiteY2" fmla="*/ 0 h 856034"/>
                <a:gd name="connsiteX3" fmla="*/ 1468876 w 1644704"/>
                <a:gd name="connsiteY3" fmla="*/ 34046 h 856034"/>
                <a:gd name="connsiteX4" fmla="*/ 1481390 w 1644704"/>
                <a:gd name="connsiteY4" fmla="*/ 220848 h 856034"/>
                <a:gd name="connsiteX5" fmla="*/ 11653 w 1644704"/>
                <a:gd name="connsiteY5" fmla="*/ 797212 h 856034"/>
                <a:gd name="connsiteX6" fmla="*/ 0 w 1644704"/>
                <a:gd name="connsiteY6" fmla="*/ 856034 h 856034"/>
                <a:gd name="connsiteX0" fmla="*/ 0 w 1647062"/>
                <a:gd name="connsiteY0" fmla="*/ 839366 h 839366"/>
                <a:gd name="connsiteX1" fmla="*/ 1503632 w 1647062"/>
                <a:gd name="connsiteY1" fmla="*/ 226320 h 839366"/>
                <a:gd name="connsiteX2" fmla="*/ 1485748 w 1647062"/>
                <a:gd name="connsiteY2" fmla="*/ 0 h 839366"/>
                <a:gd name="connsiteX3" fmla="*/ 1468876 w 1647062"/>
                <a:gd name="connsiteY3" fmla="*/ 17378 h 839366"/>
                <a:gd name="connsiteX4" fmla="*/ 1481390 w 1647062"/>
                <a:gd name="connsiteY4" fmla="*/ 204180 h 839366"/>
                <a:gd name="connsiteX5" fmla="*/ 11653 w 1647062"/>
                <a:gd name="connsiteY5" fmla="*/ 780544 h 839366"/>
                <a:gd name="connsiteX6" fmla="*/ 0 w 1647062"/>
                <a:gd name="connsiteY6" fmla="*/ 839366 h 839366"/>
                <a:gd name="connsiteX0" fmla="*/ 0 w 1647062"/>
                <a:gd name="connsiteY0" fmla="*/ 839366 h 839366"/>
                <a:gd name="connsiteX1" fmla="*/ 1503632 w 1647062"/>
                <a:gd name="connsiteY1" fmla="*/ 226320 h 839366"/>
                <a:gd name="connsiteX2" fmla="*/ 1485748 w 1647062"/>
                <a:gd name="connsiteY2" fmla="*/ 0 h 839366"/>
                <a:gd name="connsiteX3" fmla="*/ 1468876 w 1647062"/>
                <a:gd name="connsiteY3" fmla="*/ 17378 h 839366"/>
                <a:gd name="connsiteX4" fmla="*/ 1481390 w 1647062"/>
                <a:gd name="connsiteY4" fmla="*/ 204180 h 839366"/>
                <a:gd name="connsiteX5" fmla="*/ 11653 w 1647062"/>
                <a:gd name="connsiteY5" fmla="*/ 780544 h 839366"/>
                <a:gd name="connsiteX6" fmla="*/ 0 w 1647062"/>
                <a:gd name="connsiteY6" fmla="*/ 839366 h 839366"/>
                <a:gd name="connsiteX0" fmla="*/ 303266 w 1950328"/>
                <a:gd name="connsiteY0" fmla="*/ 839366 h 839366"/>
                <a:gd name="connsiteX1" fmla="*/ 1806898 w 1950328"/>
                <a:gd name="connsiteY1" fmla="*/ 226320 h 839366"/>
                <a:gd name="connsiteX2" fmla="*/ 1789014 w 1950328"/>
                <a:gd name="connsiteY2" fmla="*/ 0 h 839366"/>
                <a:gd name="connsiteX3" fmla="*/ 1772142 w 1950328"/>
                <a:gd name="connsiteY3" fmla="*/ 17378 h 839366"/>
                <a:gd name="connsiteX4" fmla="*/ 1784656 w 1950328"/>
                <a:gd name="connsiteY4" fmla="*/ 204180 h 839366"/>
                <a:gd name="connsiteX5" fmla="*/ 0 w 1950328"/>
                <a:gd name="connsiteY5" fmla="*/ 836687 h 839366"/>
                <a:gd name="connsiteX6" fmla="*/ 303266 w 1950328"/>
                <a:gd name="connsiteY6" fmla="*/ 839366 h 839366"/>
                <a:gd name="connsiteX0" fmla="*/ 303266 w 1950328"/>
                <a:gd name="connsiteY0" fmla="*/ 839366 h 839366"/>
                <a:gd name="connsiteX1" fmla="*/ 1806898 w 1950328"/>
                <a:gd name="connsiteY1" fmla="*/ 226320 h 839366"/>
                <a:gd name="connsiteX2" fmla="*/ 1789014 w 1950328"/>
                <a:gd name="connsiteY2" fmla="*/ 0 h 839366"/>
                <a:gd name="connsiteX3" fmla="*/ 1772142 w 1950328"/>
                <a:gd name="connsiteY3" fmla="*/ 17378 h 839366"/>
                <a:gd name="connsiteX4" fmla="*/ 1663526 w 1950328"/>
                <a:gd name="connsiteY4" fmla="*/ 204181 h 839366"/>
                <a:gd name="connsiteX5" fmla="*/ 0 w 1950328"/>
                <a:gd name="connsiteY5" fmla="*/ 836687 h 839366"/>
                <a:gd name="connsiteX6" fmla="*/ 303266 w 1950328"/>
                <a:gd name="connsiteY6" fmla="*/ 839366 h 83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0328" h="839366">
                  <a:moveTo>
                    <a:pt x="303266" y="839366"/>
                  </a:moveTo>
                  <a:lnTo>
                    <a:pt x="1806898" y="226320"/>
                  </a:lnTo>
                  <a:cubicBezTo>
                    <a:pt x="2079525" y="86029"/>
                    <a:pt x="1899582" y="56255"/>
                    <a:pt x="1789014" y="0"/>
                  </a:cubicBezTo>
                  <a:lnTo>
                    <a:pt x="1772142" y="17378"/>
                  </a:lnTo>
                  <a:cubicBezTo>
                    <a:pt x="1838225" y="55833"/>
                    <a:pt x="1945105" y="96670"/>
                    <a:pt x="1663526" y="204181"/>
                  </a:cubicBezTo>
                  <a:lnTo>
                    <a:pt x="0" y="836687"/>
                  </a:lnTo>
                  <a:lnTo>
                    <a:pt x="303266" y="83936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5092046" y="5431629"/>
              <a:ext cx="1463568" cy="1055650"/>
            </a:xfrm>
            <a:custGeom>
              <a:avLst/>
              <a:gdLst>
                <a:gd name="connsiteX0" fmla="*/ 0 w 1659732"/>
                <a:gd name="connsiteY0" fmla="*/ 981075 h 1150144"/>
                <a:gd name="connsiteX1" fmla="*/ 14288 w 1659732"/>
                <a:gd name="connsiteY1" fmla="*/ 1150144 h 1150144"/>
                <a:gd name="connsiteX2" fmla="*/ 1659732 w 1659732"/>
                <a:gd name="connsiteY2" fmla="*/ 107157 h 1150144"/>
                <a:gd name="connsiteX3" fmla="*/ 1650207 w 1659732"/>
                <a:gd name="connsiteY3" fmla="*/ 0 h 1150144"/>
                <a:gd name="connsiteX4" fmla="*/ 1619250 w 1659732"/>
                <a:gd name="connsiteY4" fmla="*/ 92869 h 1150144"/>
                <a:gd name="connsiteX5" fmla="*/ 0 w 1659732"/>
                <a:gd name="connsiteY5" fmla="*/ 981075 h 1150144"/>
                <a:gd name="connsiteX0" fmla="*/ 0 w 1665392"/>
                <a:gd name="connsiteY0" fmla="*/ 981075 h 1150144"/>
                <a:gd name="connsiteX1" fmla="*/ 14288 w 1665392"/>
                <a:gd name="connsiteY1" fmla="*/ 1150144 h 1150144"/>
                <a:gd name="connsiteX2" fmla="*/ 1659732 w 1665392"/>
                <a:gd name="connsiteY2" fmla="*/ 107157 h 1150144"/>
                <a:gd name="connsiteX3" fmla="*/ 1650207 w 1665392"/>
                <a:gd name="connsiteY3" fmla="*/ 0 h 1150144"/>
                <a:gd name="connsiteX4" fmla="*/ 1619250 w 1665392"/>
                <a:gd name="connsiteY4" fmla="*/ 92869 h 1150144"/>
                <a:gd name="connsiteX5" fmla="*/ 0 w 1665392"/>
                <a:gd name="connsiteY5" fmla="*/ 981075 h 1150144"/>
                <a:gd name="connsiteX0" fmla="*/ 0 w 1651550"/>
                <a:gd name="connsiteY0" fmla="*/ 981075 h 1150144"/>
                <a:gd name="connsiteX1" fmla="*/ 14288 w 1651550"/>
                <a:gd name="connsiteY1" fmla="*/ 1150144 h 1150144"/>
                <a:gd name="connsiteX2" fmla="*/ 1635920 w 1651550"/>
                <a:gd name="connsiteY2" fmla="*/ 116682 h 1150144"/>
                <a:gd name="connsiteX3" fmla="*/ 1650207 w 1651550"/>
                <a:gd name="connsiteY3" fmla="*/ 0 h 1150144"/>
                <a:gd name="connsiteX4" fmla="*/ 1619250 w 1651550"/>
                <a:gd name="connsiteY4" fmla="*/ 92869 h 1150144"/>
                <a:gd name="connsiteX5" fmla="*/ 0 w 1651550"/>
                <a:gd name="connsiteY5" fmla="*/ 981075 h 1150144"/>
                <a:gd name="connsiteX0" fmla="*/ 0 w 1651550"/>
                <a:gd name="connsiteY0" fmla="*/ 981075 h 1150144"/>
                <a:gd name="connsiteX1" fmla="*/ 14288 w 1651550"/>
                <a:gd name="connsiteY1" fmla="*/ 1150144 h 1150144"/>
                <a:gd name="connsiteX2" fmla="*/ 1635920 w 1651550"/>
                <a:gd name="connsiteY2" fmla="*/ 116682 h 1150144"/>
                <a:gd name="connsiteX3" fmla="*/ 1650207 w 1651550"/>
                <a:gd name="connsiteY3" fmla="*/ 0 h 1150144"/>
                <a:gd name="connsiteX4" fmla="*/ 1619250 w 1651550"/>
                <a:gd name="connsiteY4" fmla="*/ 92869 h 1150144"/>
                <a:gd name="connsiteX5" fmla="*/ 0 w 1651550"/>
                <a:gd name="connsiteY5" fmla="*/ 981075 h 1150144"/>
                <a:gd name="connsiteX0" fmla="*/ 0 w 1657375"/>
                <a:gd name="connsiteY0" fmla="*/ 981075 h 1150144"/>
                <a:gd name="connsiteX1" fmla="*/ 14288 w 1657375"/>
                <a:gd name="connsiteY1" fmla="*/ 1150144 h 1150144"/>
                <a:gd name="connsiteX2" fmla="*/ 1635920 w 1657375"/>
                <a:gd name="connsiteY2" fmla="*/ 116682 h 1150144"/>
                <a:gd name="connsiteX3" fmla="*/ 1650207 w 1657375"/>
                <a:gd name="connsiteY3" fmla="*/ 0 h 1150144"/>
                <a:gd name="connsiteX4" fmla="*/ 1619250 w 1657375"/>
                <a:gd name="connsiteY4" fmla="*/ 92869 h 1150144"/>
                <a:gd name="connsiteX5" fmla="*/ 0 w 1657375"/>
                <a:gd name="connsiteY5" fmla="*/ 981075 h 1150144"/>
                <a:gd name="connsiteX0" fmla="*/ 0 w 1657375"/>
                <a:gd name="connsiteY0" fmla="*/ 981075 h 1135857"/>
                <a:gd name="connsiteX1" fmla="*/ 11907 w 1657375"/>
                <a:gd name="connsiteY1" fmla="*/ 1135857 h 1135857"/>
                <a:gd name="connsiteX2" fmla="*/ 1635920 w 1657375"/>
                <a:gd name="connsiteY2" fmla="*/ 116682 h 1135857"/>
                <a:gd name="connsiteX3" fmla="*/ 1650207 w 1657375"/>
                <a:gd name="connsiteY3" fmla="*/ 0 h 1135857"/>
                <a:gd name="connsiteX4" fmla="*/ 1619250 w 1657375"/>
                <a:gd name="connsiteY4" fmla="*/ 92869 h 1135857"/>
                <a:gd name="connsiteX5" fmla="*/ 0 w 1657375"/>
                <a:gd name="connsiteY5" fmla="*/ 981075 h 1135857"/>
                <a:gd name="connsiteX0" fmla="*/ 0 w 1657375"/>
                <a:gd name="connsiteY0" fmla="*/ 981075 h 1067682"/>
                <a:gd name="connsiteX1" fmla="*/ 811336 w 1657375"/>
                <a:gd name="connsiteY1" fmla="*/ 1067682 h 1067682"/>
                <a:gd name="connsiteX2" fmla="*/ 1635920 w 1657375"/>
                <a:gd name="connsiteY2" fmla="*/ 116682 h 1067682"/>
                <a:gd name="connsiteX3" fmla="*/ 1650207 w 1657375"/>
                <a:gd name="connsiteY3" fmla="*/ 0 h 1067682"/>
                <a:gd name="connsiteX4" fmla="*/ 1619250 w 1657375"/>
                <a:gd name="connsiteY4" fmla="*/ 92869 h 1067682"/>
                <a:gd name="connsiteX5" fmla="*/ 0 w 1657375"/>
                <a:gd name="connsiteY5" fmla="*/ 981075 h 1067682"/>
                <a:gd name="connsiteX0" fmla="*/ 84994 w 846039"/>
                <a:gd name="connsiteY0" fmla="*/ 916911 h 1067682"/>
                <a:gd name="connsiteX1" fmla="*/ 0 w 846039"/>
                <a:gd name="connsiteY1" fmla="*/ 1067682 h 1067682"/>
                <a:gd name="connsiteX2" fmla="*/ 824584 w 846039"/>
                <a:gd name="connsiteY2" fmla="*/ 116682 h 1067682"/>
                <a:gd name="connsiteX3" fmla="*/ 838871 w 846039"/>
                <a:gd name="connsiteY3" fmla="*/ 0 h 1067682"/>
                <a:gd name="connsiteX4" fmla="*/ 807914 w 846039"/>
                <a:gd name="connsiteY4" fmla="*/ 92869 h 1067682"/>
                <a:gd name="connsiteX5" fmla="*/ 84994 w 846039"/>
                <a:gd name="connsiteY5" fmla="*/ 916911 h 1067682"/>
                <a:gd name="connsiteX0" fmla="*/ 0 w 1463570"/>
                <a:gd name="connsiteY0" fmla="*/ 940973 h 1067682"/>
                <a:gd name="connsiteX1" fmla="*/ 617531 w 1463570"/>
                <a:gd name="connsiteY1" fmla="*/ 1067682 h 1067682"/>
                <a:gd name="connsiteX2" fmla="*/ 1442115 w 1463570"/>
                <a:gd name="connsiteY2" fmla="*/ 116682 h 1067682"/>
                <a:gd name="connsiteX3" fmla="*/ 1456402 w 1463570"/>
                <a:gd name="connsiteY3" fmla="*/ 0 h 1067682"/>
                <a:gd name="connsiteX4" fmla="*/ 1425445 w 1463570"/>
                <a:gd name="connsiteY4" fmla="*/ 92869 h 1067682"/>
                <a:gd name="connsiteX5" fmla="*/ 0 w 1463570"/>
                <a:gd name="connsiteY5" fmla="*/ 940973 h 1067682"/>
                <a:gd name="connsiteX0" fmla="*/ 0 w 1463570"/>
                <a:gd name="connsiteY0" fmla="*/ 940973 h 1055650"/>
                <a:gd name="connsiteX1" fmla="*/ 496406 w 1463570"/>
                <a:gd name="connsiteY1" fmla="*/ 1055650 h 1055650"/>
                <a:gd name="connsiteX2" fmla="*/ 1442115 w 1463570"/>
                <a:gd name="connsiteY2" fmla="*/ 116682 h 1055650"/>
                <a:gd name="connsiteX3" fmla="*/ 1456402 w 1463570"/>
                <a:gd name="connsiteY3" fmla="*/ 0 h 1055650"/>
                <a:gd name="connsiteX4" fmla="*/ 1425445 w 1463570"/>
                <a:gd name="connsiteY4" fmla="*/ 92869 h 1055650"/>
                <a:gd name="connsiteX5" fmla="*/ 0 w 1463570"/>
                <a:gd name="connsiteY5" fmla="*/ 940973 h 1055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3570" h="1055650">
                  <a:moveTo>
                    <a:pt x="0" y="940973"/>
                  </a:moveTo>
                  <a:lnTo>
                    <a:pt x="496406" y="1055650"/>
                  </a:lnTo>
                  <a:lnTo>
                    <a:pt x="1442115" y="116682"/>
                  </a:lnTo>
                  <a:cubicBezTo>
                    <a:pt x="1477040" y="52388"/>
                    <a:pt x="1459577" y="35719"/>
                    <a:pt x="1456402" y="0"/>
                  </a:cubicBezTo>
                  <a:cubicBezTo>
                    <a:pt x="1446083" y="30956"/>
                    <a:pt x="1452433" y="50007"/>
                    <a:pt x="1425445" y="92869"/>
                  </a:cubicBezTo>
                  <a:lnTo>
                    <a:pt x="0" y="94097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Freeform 26"/>
          <p:cNvSpPr/>
          <p:nvPr/>
        </p:nvSpPr>
        <p:spPr>
          <a:xfrm>
            <a:off x="5914167" y="6076519"/>
            <a:ext cx="217283" cy="277639"/>
          </a:xfrm>
          <a:custGeom>
            <a:avLst/>
            <a:gdLst>
              <a:gd name="connsiteX0" fmla="*/ 217283 w 217283"/>
              <a:gd name="connsiteY0" fmla="*/ 274621 h 277639"/>
              <a:gd name="connsiteX1" fmla="*/ 141837 w 217283"/>
              <a:gd name="connsiteY1" fmla="*/ 193140 h 277639"/>
              <a:gd name="connsiteX2" fmla="*/ 132784 w 217283"/>
              <a:gd name="connsiteY2" fmla="*/ 3017 h 277639"/>
              <a:gd name="connsiteX3" fmla="*/ 99588 w 217283"/>
              <a:gd name="connsiteY3" fmla="*/ 0 h 277639"/>
              <a:gd name="connsiteX4" fmla="*/ 66392 w 217283"/>
              <a:gd name="connsiteY4" fmla="*/ 202194 h 277639"/>
              <a:gd name="connsiteX5" fmla="*/ 0 w 217283"/>
              <a:gd name="connsiteY5" fmla="*/ 277639 h 277639"/>
              <a:gd name="connsiteX6" fmla="*/ 217283 w 217283"/>
              <a:gd name="connsiteY6" fmla="*/ 274621 h 277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283" h="277639">
                <a:moveTo>
                  <a:pt x="217283" y="274621"/>
                </a:moveTo>
                <a:lnTo>
                  <a:pt x="141837" y="193140"/>
                </a:lnTo>
                <a:lnTo>
                  <a:pt x="132784" y="3017"/>
                </a:lnTo>
                <a:lnTo>
                  <a:pt x="99588" y="0"/>
                </a:lnTo>
                <a:lnTo>
                  <a:pt x="66392" y="202194"/>
                </a:lnTo>
                <a:lnTo>
                  <a:pt x="0" y="277639"/>
                </a:lnTo>
                <a:lnTo>
                  <a:pt x="217283" y="274621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4200254" y="5475878"/>
            <a:ext cx="1211345" cy="808632"/>
          </a:xfrm>
          <a:custGeom>
            <a:avLst/>
            <a:gdLst>
              <a:gd name="connsiteX0" fmla="*/ 0 w 1506769"/>
              <a:gd name="connsiteY0" fmla="*/ 1030147 h 1030147"/>
              <a:gd name="connsiteX1" fmla="*/ 1412112 w 1506769"/>
              <a:gd name="connsiteY1" fmla="*/ 231494 h 1030147"/>
              <a:gd name="connsiteX2" fmla="*/ 1261641 w 1506769"/>
              <a:gd name="connsiteY2" fmla="*/ 0 h 1030147"/>
              <a:gd name="connsiteX0" fmla="*/ 0 w 1667261"/>
              <a:gd name="connsiteY0" fmla="*/ 983893 h 983893"/>
              <a:gd name="connsiteX1" fmla="*/ 1561547 w 1667261"/>
              <a:gd name="connsiteY1" fmla="*/ 231494 h 983893"/>
              <a:gd name="connsiteX2" fmla="*/ 1411076 w 1667261"/>
              <a:gd name="connsiteY2" fmla="*/ 0 h 983893"/>
              <a:gd name="connsiteX0" fmla="*/ 0 w 1667261"/>
              <a:gd name="connsiteY0" fmla="*/ 983893 h 983893"/>
              <a:gd name="connsiteX1" fmla="*/ 1561547 w 1667261"/>
              <a:gd name="connsiteY1" fmla="*/ 231494 h 983893"/>
              <a:gd name="connsiteX2" fmla="*/ 1411076 w 1667261"/>
              <a:gd name="connsiteY2" fmla="*/ 0 h 983893"/>
              <a:gd name="connsiteX0" fmla="*/ 0 w 1630939"/>
              <a:gd name="connsiteY0" fmla="*/ 983893 h 983893"/>
              <a:gd name="connsiteX1" fmla="*/ 1561547 w 1630939"/>
              <a:gd name="connsiteY1" fmla="*/ 231494 h 983893"/>
              <a:gd name="connsiteX2" fmla="*/ 1411076 w 1630939"/>
              <a:gd name="connsiteY2" fmla="*/ 0 h 983893"/>
              <a:gd name="connsiteX0" fmla="*/ 0 w 1660700"/>
              <a:gd name="connsiteY0" fmla="*/ 969661 h 969661"/>
              <a:gd name="connsiteX1" fmla="*/ 1561547 w 1660700"/>
              <a:gd name="connsiteY1" fmla="*/ 217262 h 969661"/>
              <a:gd name="connsiteX2" fmla="*/ 1389728 w 1660700"/>
              <a:gd name="connsiteY2" fmla="*/ 0 h 969661"/>
              <a:gd name="connsiteX0" fmla="*/ 0 w 1651649"/>
              <a:gd name="connsiteY0" fmla="*/ 969661 h 969661"/>
              <a:gd name="connsiteX1" fmla="*/ 1561547 w 1651649"/>
              <a:gd name="connsiteY1" fmla="*/ 217262 h 969661"/>
              <a:gd name="connsiteX2" fmla="*/ 1389728 w 1651649"/>
              <a:gd name="connsiteY2" fmla="*/ 0 h 969661"/>
              <a:gd name="connsiteX0" fmla="*/ 0 w 1633127"/>
              <a:gd name="connsiteY0" fmla="*/ 969661 h 969661"/>
              <a:gd name="connsiteX1" fmla="*/ 1561547 w 1633127"/>
              <a:gd name="connsiteY1" fmla="*/ 217262 h 969661"/>
              <a:gd name="connsiteX2" fmla="*/ 1389728 w 1633127"/>
              <a:gd name="connsiteY2" fmla="*/ 0 h 969661"/>
              <a:gd name="connsiteX0" fmla="*/ 0 w 1647702"/>
              <a:gd name="connsiteY0" fmla="*/ 969661 h 969661"/>
              <a:gd name="connsiteX1" fmla="*/ 1579172 w 1647702"/>
              <a:gd name="connsiteY1" fmla="*/ 412566 h 969661"/>
              <a:gd name="connsiteX2" fmla="*/ 1389728 w 1647702"/>
              <a:gd name="connsiteY2" fmla="*/ 0 h 969661"/>
              <a:gd name="connsiteX0" fmla="*/ 0 w 1647702"/>
              <a:gd name="connsiteY0" fmla="*/ 969661 h 969661"/>
              <a:gd name="connsiteX1" fmla="*/ 1579172 w 1647702"/>
              <a:gd name="connsiteY1" fmla="*/ 412566 h 969661"/>
              <a:gd name="connsiteX2" fmla="*/ 1389728 w 1647702"/>
              <a:gd name="connsiteY2" fmla="*/ 0 h 969661"/>
              <a:gd name="connsiteX0" fmla="*/ 0 w 1675340"/>
              <a:gd name="connsiteY0" fmla="*/ 726851 h 726851"/>
              <a:gd name="connsiteX1" fmla="*/ 1579172 w 1675340"/>
              <a:gd name="connsiteY1" fmla="*/ 169756 h 726851"/>
              <a:gd name="connsiteX2" fmla="*/ 1424979 w 1675340"/>
              <a:gd name="connsiteY2" fmla="*/ 0 h 726851"/>
              <a:gd name="connsiteX0" fmla="*/ 0 w 1678611"/>
              <a:gd name="connsiteY0" fmla="*/ 726851 h 726851"/>
              <a:gd name="connsiteX1" fmla="*/ 1579172 w 1678611"/>
              <a:gd name="connsiteY1" fmla="*/ 169756 h 726851"/>
              <a:gd name="connsiteX2" fmla="*/ 1424979 w 1678611"/>
              <a:gd name="connsiteY2" fmla="*/ 0 h 726851"/>
              <a:gd name="connsiteX0" fmla="*/ 0 w 1606738"/>
              <a:gd name="connsiteY0" fmla="*/ 726851 h 726851"/>
              <a:gd name="connsiteX1" fmla="*/ 1579172 w 1606738"/>
              <a:gd name="connsiteY1" fmla="*/ 169756 h 726851"/>
              <a:gd name="connsiteX2" fmla="*/ 1424979 w 1606738"/>
              <a:gd name="connsiteY2" fmla="*/ 0 h 726851"/>
              <a:gd name="connsiteX0" fmla="*/ 0 w 1607629"/>
              <a:gd name="connsiteY0" fmla="*/ 726851 h 726851"/>
              <a:gd name="connsiteX1" fmla="*/ 1579172 w 1607629"/>
              <a:gd name="connsiteY1" fmla="*/ 169756 h 726851"/>
              <a:gd name="connsiteX2" fmla="*/ 1424979 w 1607629"/>
              <a:gd name="connsiteY2" fmla="*/ 0 h 726851"/>
              <a:gd name="connsiteX0" fmla="*/ 0 w 1593881"/>
              <a:gd name="connsiteY0" fmla="*/ 726851 h 726851"/>
              <a:gd name="connsiteX1" fmla="*/ 1579172 w 1593881"/>
              <a:gd name="connsiteY1" fmla="*/ 169756 h 726851"/>
              <a:gd name="connsiteX2" fmla="*/ 1424979 w 1593881"/>
              <a:gd name="connsiteY2" fmla="*/ 0 h 726851"/>
              <a:gd name="connsiteX0" fmla="*/ 0 w 1539732"/>
              <a:gd name="connsiteY0" fmla="*/ 726851 h 726851"/>
              <a:gd name="connsiteX1" fmla="*/ 1506147 w 1539732"/>
              <a:gd name="connsiteY1" fmla="*/ 198134 h 726851"/>
              <a:gd name="connsiteX2" fmla="*/ 1424979 w 1539732"/>
              <a:gd name="connsiteY2" fmla="*/ 0 h 726851"/>
              <a:gd name="connsiteX0" fmla="*/ 0 w 1539732"/>
              <a:gd name="connsiteY0" fmla="*/ 726851 h 726851"/>
              <a:gd name="connsiteX1" fmla="*/ 1506147 w 1539732"/>
              <a:gd name="connsiteY1" fmla="*/ 198134 h 726851"/>
              <a:gd name="connsiteX2" fmla="*/ 1424979 w 1539732"/>
              <a:gd name="connsiteY2" fmla="*/ 0 h 726851"/>
              <a:gd name="connsiteX0" fmla="*/ 0 w 1539732"/>
              <a:gd name="connsiteY0" fmla="*/ 726851 h 726851"/>
              <a:gd name="connsiteX1" fmla="*/ 1506147 w 1539732"/>
              <a:gd name="connsiteY1" fmla="*/ 198134 h 726851"/>
              <a:gd name="connsiteX2" fmla="*/ 1424979 w 1539732"/>
              <a:gd name="connsiteY2" fmla="*/ 0 h 726851"/>
              <a:gd name="connsiteX0" fmla="*/ 0 w 1539732"/>
              <a:gd name="connsiteY0" fmla="*/ 726851 h 726851"/>
              <a:gd name="connsiteX1" fmla="*/ 1506147 w 1539732"/>
              <a:gd name="connsiteY1" fmla="*/ 198134 h 726851"/>
              <a:gd name="connsiteX2" fmla="*/ 1424979 w 1539732"/>
              <a:gd name="connsiteY2" fmla="*/ 0 h 726851"/>
              <a:gd name="connsiteX0" fmla="*/ 0 w 1539732"/>
              <a:gd name="connsiteY0" fmla="*/ 726851 h 726851"/>
              <a:gd name="connsiteX1" fmla="*/ 1506147 w 1539732"/>
              <a:gd name="connsiteY1" fmla="*/ 198134 h 726851"/>
              <a:gd name="connsiteX2" fmla="*/ 1424979 w 1539732"/>
              <a:gd name="connsiteY2" fmla="*/ 0 h 726851"/>
              <a:gd name="connsiteX0" fmla="*/ 0 w 1539732"/>
              <a:gd name="connsiteY0" fmla="*/ 726851 h 726851"/>
              <a:gd name="connsiteX1" fmla="*/ 1506147 w 1539732"/>
              <a:gd name="connsiteY1" fmla="*/ 198134 h 726851"/>
              <a:gd name="connsiteX2" fmla="*/ 1424979 w 1539732"/>
              <a:gd name="connsiteY2" fmla="*/ 0 h 726851"/>
              <a:gd name="connsiteX0" fmla="*/ 0 w 1539732"/>
              <a:gd name="connsiteY0" fmla="*/ 726851 h 726851"/>
              <a:gd name="connsiteX1" fmla="*/ 1506147 w 1539732"/>
              <a:gd name="connsiteY1" fmla="*/ 198134 h 726851"/>
              <a:gd name="connsiteX2" fmla="*/ 1424979 w 1539732"/>
              <a:gd name="connsiteY2" fmla="*/ 0 h 726851"/>
              <a:gd name="connsiteX0" fmla="*/ 0 w 1550021"/>
              <a:gd name="connsiteY0" fmla="*/ 726851 h 726851"/>
              <a:gd name="connsiteX1" fmla="*/ 1506147 w 1550021"/>
              <a:gd name="connsiteY1" fmla="*/ 198134 h 726851"/>
              <a:gd name="connsiteX2" fmla="*/ 1424979 w 1550021"/>
              <a:gd name="connsiteY2" fmla="*/ 0 h 726851"/>
              <a:gd name="connsiteX0" fmla="*/ 0 w 1521731"/>
              <a:gd name="connsiteY0" fmla="*/ 726851 h 726851"/>
              <a:gd name="connsiteX1" fmla="*/ 1453407 w 1521731"/>
              <a:gd name="connsiteY1" fmla="*/ 230059 h 726851"/>
              <a:gd name="connsiteX2" fmla="*/ 1424979 w 1521731"/>
              <a:gd name="connsiteY2" fmla="*/ 0 h 726851"/>
              <a:gd name="connsiteX0" fmla="*/ 0 w 1516526"/>
              <a:gd name="connsiteY0" fmla="*/ 726851 h 726851"/>
              <a:gd name="connsiteX1" fmla="*/ 1441237 w 1516526"/>
              <a:gd name="connsiteY1" fmla="*/ 215870 h 726851"/>
              <a:gd name="connsiteX2" fmla="*/ 1424979 w 1516526"/>
              <a:gd name="connsiteY2" fmla="*/ 0 h 726851"/>
              <a:gd name="connsiteX0" fmla="*/ 0 w 3146030"/>
              <a:gd name="connsiteY0" fmla="*/ 707923 h 707923"/>
              <a:gd name="connsiteX1" fmla="*/ 3070741 w 3146030"/>
              <a:gd name="connsiteY1" fmla="*/ 215870 h 707923"/>
              <a:gd name="connsiteX2" fmla="*/ 3054483 w 3146030"/>
              <a:gd name="connsiteY2" fmla="*/ 0 h 707923"/>
              <a:gd name="connsiteX0" fmla="*/ 0 w 3146030"/>
              <a:gd name="connsiteY0" fmla="*/ 707923 h 707923"/>
              <a:gd name="connsiteX1" fmla="*/ 3070741 w 3146030"/>
              <a:gd name="connsiteY1" fmla="*/ 215870 h 707923"/>
              <a:gd name="connsiteX2" fmla="*/ 3054483 w 3146030"/>
              <a:gd name="connsiteY2" fmla="*/ 0 h 707923"/>
              <a:gd name="connsiteX0" fmla="*/ 0 w 5668129"/>
              <a:gd name="connsiteY0" fmla="*/ 707923 h 707923"/>
              <a:gd name="connsiteX1" fmla="*/ 5666900 w 5668129"/>
              <a:gd name="connsiteY1" fmla="*/ 192212 h 707923"/>
              <a:gd name="connsiteX2" fmla="*/ 3054483 w 5668129"/>
              <a:gd name="connsiteY2" fmla="*/ 0 h 707923"/>
              <a:gd name="connsiteX0" fmla="*/ 0 w 5742188"/>
              <a:gd name="connsiteY0" fmla="*/ 665336 h 665336"/>
              <a:gd name="connsiteX1" fmla="*/ 5666900 w 5742188"/>
              <a:gd name="connsiteY1" fmla="*/ 149625 h 665336"/>
              <a:gd name="connsiteX2" fmla="*/ 5650638 w 5742188"/>
              <a:gd name="connsiteY2" fmla="*/ 0 h 665336"/>
              <a:gd name="connsiteX0" fmla="*/ 0 w 5817438"/>
              <a:gd name="connsiteY0" fmla="*/ 665336 h 665336"/>
              <a:gd name="connsiteX1" fmla="*/ 5666900 w 5817438"/>
              <a:gd name="connsiteY1" fmla="*/ 149625 h 665336"/>
              <a:gd name="connsiteX2" fmla="*/ 5650638 w 5817438"/>
              <a:gd name="connsiteY2" fmla="*/ 0 h 66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17438" h="665336">
                <a:moveTo>
                  <a:pt x="0" y="665336"/>
                </a:moveTo>
                <a:cubicBezTo>
                  <a:pt x="2320545" y="481327"/>
                  <a:pt x="5577681" y="207425"/>
                  <a:pt x="5666900" y="149625"/>
                </a:cubicBezTo>
                <a:cubicBezTo>
                  <a:pt x="5925109" y="104836"/>
                  <a:pt x="5804698" y="43899"/>
                  <a:pt x="5650638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6018216" y="5379060"/>
            <a:ext cx="2795210" cy="1012846"/>
          </a:xfrm>
          <a:custGeom>
            <a:avLst/>
            <a:gdLst>
              <a:gd name="connsiteX0" fmla="*/ 2783541 w 2783541"/>
              <a:gd name="connsiteY0" fmla="*/ 336176 h 457200"/>
              <a:gd name="connsiteX1" fmla="*/ 0 w 2783541"/>
              <a:gd name="connsiteY1" fmla="*/ 457200 h 457200"/>
              <a:gd name="connsiteX2" fmla="*/ 470647 w 2783541"/>
              <a:gd name="connsiteY2" fmla="*/ 107576 h 457200"/>
              <a:gd name="connsiteX3" fmla="*/ 1842247 w 2783541"/>
              <a:gd name="connsiteY3" fmla="*/ 0 h 457200"/>
              <a:gd name="connsiteX4" fmla="*/ 2783541 w 2783541"/>
              <a:gd name="connsiteY4" fmla="*/ 336176 h 457200"/>
              <a:gd name="connsiteX0" fmla="*/ 3738282 w 3738282"/>
              <a:gd name="connsiteY0" fmla="*/ 349623 h 457200"/>
              <a:gd name="connsiteX1" fmla="*/ 0 w 3738282"/>
              <a:gd name="connsiteY1" fmla="*/ 457200 h 457200"/>
              <a:gd name="connsiteX2" fmla="*/ 470647 w 3738282"/>
              <a:gd name="connsiteY2" fmla="*/ 107576 h 457200"/>
              <a:gd name="connsiteX3" fmla="*/ 1842247 w 3738282"/>
              <a:gd name="connsiteY3" fmla="*/ 0 h 457200"/>
              <a:gd name="connsiteX4" fmla="*/ 3738282 w 3738282"/>
              <a:gd name="connsiteY4" fmla="*/ 349623 h 457200"/>
              <a:gd name="connsiteX0" fmla="*/ 3738282 w 3738282"/>
              <a:gd name="connsiteY0" fmla="*/ 618564 h 726141"/>
              <a:gd name="connsiteX1" fmla="*/ 0 w 3738282"/>
              <a:gd name="connsiteY1" fmla="*/ 726141 h 726141"/>
              <a:gd name="connsiteX2" fmla="*/ 470647 w 3738282"/>
              <a:gd name="connsiteY2" fmla="*/ 376517 h 726141"/>
              <a:gd name="connsiteX3" fmla="*/ 3738282 w 3738282"/>
              <a:gd name="connsiteY3" fmla="*/ 0 h 726141"/>
              <a:gd name="connsiteX4" fmla="*/ 3738282 w 3738282"/>
              <a:gd name="connsiteY4" fmla="*/ 618564 h 726141"/>
              <a:gd name="connsiteX0" fmla="*/ 3738282 w 3738282"/>
              <a:gd name="connsiteY0" fmla="*/ 887506 h 995083"/>
              <a:gd name="connsiteX1" fmla="*/ 0 w 3738282"/>
              <a:gd name="connsiteY1" fmla="*/ 995083 h 995083"/>
              <a:gd name="connsiteX2" fmla="*/ 1492623 w 3738282"/>
              <a:gd name="connsiteY2" fmla="*/ 0 h 995083"/>
              <a:gd name="connsiteX3" fmla="*/ 3738282 w 3738282"/>
              <a:gd name="connsiteY3" fmla="*/ 268942 h 995083"/>
              <a:gd name="connsiteX4" fmla="*/ 3738282 w 3738282"/>
              <a:gd name="connsiteY4" fmla="*/ 887506 h 995083"/>
              <a:gd name="connsiteX0" fmla="*/ 3738282 w 3738282"/>
              <a:gd name="connsiteY0" fmla="*/ 887506 h 995083"/>
              <a:gd name="connsiteX1" fmla="*/ 0 w 3738282"/>
              <a:gd name="connsiteY1" fmla="*/ 995083 h 995083"/>
              <a:gd name="connsiteX2" fmla="*/ 1492623 w 3738282"/>
              <a:gd name="connsiteY2" fmla="*/ 0 h 995083"/>
              <a:gd name="connsiteX3" fmla="*/ 3738282 w 3738282"/>
              <a:gd name="connsiteY3" fmla="*/ 268942 h 995083"/>
              <a:gd name="connsiteX4" fmla="*/ 3738282 w 3738282"/>
              <a:gd name="connsiteY4" fmla="*/ 887506 h 995083"/>
              <a:gd name="connsiteX0" fmla="*/ 3738282 w 3738282"/>
              <a:gd name="connsiteY0" fmla="*/ 1007774 h 1115351"/>
              <a:gd name="connsiteX1" fmla="*/ 0 w 3738282"/>
              <a:gd name="connsiteY1" fmla="*/ 1115351 h 1115351"/>
              <a:gd name="connsiteX2" fmla="*/ 1492623 w 3738282"/>
              <a:gd name="connsiteY2" fmla="*/ 120268 h 1115351"/>
              <a:gd name="connsiteX3" fmla="*/ 2765611 w 3738282"/>
              <a:gd name="connsiteY3" fmla="*/ 8211 h 1115351"/>
              <a:gd name="connsiteX4" fmla="*/ 3738282 w 3738282"/>
              <a:gd name="connsiteY4" fmla="*/ 389210 h 1115351"/>
              <a:gd name="connsiteX5" fmla="*/ 3738282 w 3738282"/>
              <a:gd name="connsiteY5" fmla="*/ 1007774 h 1115351"/>
              <a:gd name="connsiteX0" fmla="*/ 3738282 w 3738282"/>
              <a:gd name="connsiteY0" fmla="*/ 999563 h 1107140"/>
              <a:gd name="connsiteX1" fmla="*/ 0 w 3738282"/>
              <a:gd name="connsiteY1" fmla="*/ 1107140 h 1107140"/>
              <a:gd name="connsiteX2" fmla="*/ 1492623 w 3738282"/>
              <a:gd name="connsiteY2" fmla="*/ 112057 h 1107140"/>
              <a:gd name="connsiteX3" fmla="*/ 2765611 w 3738282"/>
              <a:gd name="connsiteY3" fmla="*/ 0 h 1107140"/>
              <a:gd name="connsiteX4" fmla="*/ 3738282 w 3738282"/>
              <a:gd name="connsiteY4" fmla="*/ 380999 h 1107140"/>
              <a:gd name="connsiteX5" fmla="*/ 3738282 w 3738282"/>
              <a:gd name="connsiteY5" fmla="*/ 999563 h 1107140"/>
              <a:gd name="connsiteX0" fmla="*/ 3738282 w 3738282"/>
              <a:gd name="connsiteY0" fmla="*/ 999563 h 1107140"/>
              <a:gd name="connsiteX1" fmla="*/ 0 w 3738282"/>
              <a:gd name="connsiteY1" fmla="*/ 1107140 h 1107140"/>
              <a:gd name="connsiteX2" fmla="*/ 1492623 w 3738282"/>
              <a:gd name="connsiteY2" fmla="*/ 112057 h 1107140"/>
              <a:gd name="connsiteX3" fmla="*/ 2765611 w 3738282"/>
              <a:gd name="connsiteY3" fmla="*/ 0 h 1107140"/>
              <a:gd name="connsiteX4" fmla="*/ 3738282 w 3738282"/>
              <a:gd name="connsiteY4" fmla="*/ 380999 h 1107140"/>
              <a:gd name="connsiteX5" fmla="*/ 3738282 w 3738282"/>
              <a:gd name="connsiteY5" fmla="*/ 999563 h 1107140"/>
              <a:gd name="connsiteX0" fmla="*/ 3738282 w 3738282"/>
              <a:gd name="connsiteY0" fmla="*/ 999563 h 1107140"/>
              <a:gd name="connsiteX1" fmla="*/ 0 w 3738282"/>
              <a:gd name="connsiteY1" fmla="*/ 1107140 h 1107140"/>
              <a:gd name="connsiteX2" fmla="*/ 1492623 w 3738282"/>
              <a:gd name="connsiteY2" fmla="*/ 112057 h 1107140"/>
              <a:gd name="connsiteX3" fmla="*/ 2765611 w 3738282"/>
              <a:gd name="connsiteY3" fmla="*/ 0 h 1107140"/>
              <a:gd name="connsiteX4" fmla="*/ 3738282 w 3738282"/>
              <a:gd name="connsiteY4" fmla="*/ 380999 h 1107140"/>
              <a:gd name="connsiteX5" fmla="*/ 3738282 w 3738282"/>
              <a:gd name="connsiteY5" fmla="*/ 999563 h 1107140"/>
              <a:gd name="connsiteX0" fmla="*/ 3738282 w 3738282"/>
              <a:gd name="connsiteY0" fmla="*/ 1149557 h 1257134"/>
              <a:gd name="connsiteX1" fmla="*/ 0 w 3738282"/>
              <a:gd name="connsiteY1" fmla="*/ 1257134 h 1257134"/>
              <a:gd name="connsiteX2" fmla="*/ 1492623 w 3738282"/>
              <a:gd name="connsiteY2" fmla="*/ 262051 h 1257134"/>
              <a:gd name="connsiteX3" fmla="*/ 1205752 w 3738282"/>
              <a:gd name="connsiteY3" fmla="*/ 2075 h 1257134"/>
              <a:gd name="connsiteX4" fmla="*/ 2765611 w 3738282"/>
              <a:gd name="connsiteY4" fmla="*/ 149994 h 1257134"/>
              <a:gd name="connsiteX5" fmla="*/ 3738282 w 3738282"/>
              <a:gd name="connsiteY5" fmla="*/ 530993 h 1257134"/>
              <a:gd name="connsiteX6" fmla="*/ 3738282 w 3738282"/>
              <a:gd name="connsiteY6" fmla="*/ 1149557 h 1257134"/>
              <a:gd name="connsiteX0" fmla="*/ 3738282 w 3738282"/>
              <a:gd name="connsiteY0" fmla="*/ 1177521 h 1285098"/>
              <a:gd name="connsiteX1" fmla="*/ 0 w 3738282"/>
              <a:gd name="connsiteY1" fmla="*/ 1285098 h 1285098"/>
              <a:gd name="connsiteX2" fmla="*/ 1492623 w 3738282"/>
              <a:gd name="connsiteY2" fmla="*/ 290015 h 1285098"/>
              <a:gd name="connsiteX3" fmla="*/ 1205752 w 3738282"/>
              <a:gd name="connsiteY3" fmla="*/ 30039 h 1285098"/>
              <a:gd name="connsiteX4" fmla="*/ 1689846 w 3738282"/>
              <a:gd name="connsiteY4" fmla="*/ 16592 h 1285098"/>
              <a:gd name="connsiteX5" fmla="*/ 2765611 w 3738282"/>
              <a:gd name="connsiteY5" fmla="*/ 177958 h 1285098"/>
              <a:gd name="connsiteX6" fmla="*/ 3738282 w 3738282"/>
              <a:gd name="connsiteY6" fmla="*/ 558957 h 1285098"/>
              <a:gd name="connsiteX7" fmla="*/ 3738282 w 3738282"/>
              <a:gd name="connsiteY7" fmla="*/ 1177521 h 1285098"/>
              <a:gd name="connsiteX0" fmla="*/ 3738282 w 3738282"/>
              <a:gd name="connsiteY0" fmla="*/ 1164304 h 1271881"/>
              <a:gd name="connsiteX1" fmla="*/ 0 w 3738282"/>
              <a:gd name="connsiteY1" fmla="*/ 1271881 h 1271881"/>
              <a:gd name="connsiteX2" fmla="*/ 1492623 w 3738282"/>
              <a:gd name="connsiteY2" fmla="*/ 276798 h 1271881"/>
              <a:gd name="connsiteX3" fmla="*/ 1205752 w 3738282"/>
              <a:gd name="connsiteY3" fmla="*/ 16822 h 1271881"/>
              <a:gd name="connsiteX4" fmla="*/ 1689846 w 3738282"/>
              <a:gd name="connsiteY4" fmla="*/ 3375 h 1271881"/>
              <a:gd name="connsiteX5" fmla="*/ 2765611 w 3738282"/>
              <a:gd name="connsiteY5" fmla="*/ 164741 h 1271881"/>
              <a:gd name="connsiteX6" fmla="*/ 3738282 w 3738282"/>
              <a:gd name="connsiteY6" fmla="*/ 545740 h 1271881"/>
              <a:gd name="connsiteX7" fmla="*/ 3738282 w 3738282"/>
              <a:gd name="connsiteY7" fmla="*/ 1164304 h 1271881"/>
              <a:gd name="connsiteX0" fmla="*/ 3738282 w 3738282"/>
              <a:gd name="connsiteY0" fmla="*/ 1164304 h 1271881"/>
              <a:gd name="connsiteX1" fmla="*/ 0 w 3738282"/>
              <a:gd name="connsiteY1" fmla="*/ 1271881 h 1271881"/>
              <a:gd name="connsiteX2" fmla="*/ 1492623 w 3738282"/>
              <a:gd name="connsiteY2" fmla="*/ 276798 h 1271881"/>
              <a:gd name="connsiteX3" fmla="*/ 1205752 w 3738282"/>
              <a:gd name="connsiteY3" fmla="*/ 16822 h 1271881"/>
              <a:gd name="connsiteX4" fmla="*/ 1689846 w 3738282"/>
              <a:gd name="connsiteY4" fmla="*/ 3375 h 1271881"/>
              <a:gd name="connsiteX5" fmla="*/ 2765611 w 3738282"/>
              <a:gd name="connsiteY5" fmla="*/ 164741 h 1271881"/>
              <a:gd name="connsiteX6" fmla="*/ 3738282 w 3738282"/>
              <a:gd name="connsiteY6" fmla="*/ 545740 h 1271881"/>
              <a:gd name="connsiteX7" fmla="*/ 3738282 w 3738282"/>
              <a:gd name="connsiteY7" fmla="*/ 1164304 h 1271881"/>
              <a:gd name="connsiteX0" fmla="*/ 3738282 w 3738282"/>
              <a:gd name="connsiteY0" fmla="*/ 1164304 h 1271881"/>
              <a:gd name="connsiteX1" fmla="*/ 0 w 3738282"/>
              <a:gd name="connsiteY1" fmla="*/ 1271881 h 1271881"/>
              <a:gd name="connsiteX2" fmla="*/ 1499767 w 3738282"/>
              <a:gd name="connsiteY2" fmla="*/ 276798 h 1271881"/>
              <a:gd name="connsiteX3" fmla="*/ 1205752 w 3738282"/>
              <a:gd name="connsiteY3" fmla="*/ 16822 h 1271881"/>
              <a:gd name="connsiteX4" fmla="*/ 1689846 w 3738282"/>
              <a:gd name="connsiteY4" fmla="*/ 3375 h 1271881"/>
              <a:gd name="connsiteX5" fmla="*/ 2765611 w 3738282"/>
              <a:gd name="connsiteY5" fmla="*/ 164741 h 1271881"/>
              <a:gd name="connsiteX6" fmla="*/ 3738282 w 3738282"/>
              <a:gd name="connsiteY6" fmla="*/ 545740 h 1271881"/>
              <a:gd name="connsiteX7" fmla="*/ 3738282 w 3738282"/>
              <a:gd name="connsiteY7" fmla="*/ 1164304 h 1271881"/>
              <a:gd name="connsiteX0" fmla="*/ 3738282 w 3738282"/>
              <a:gd name="connsiteY0" fmla="*/ 1164304 h 1271881"/>
              <a:gd name="connsiteX1" fmla="*/ 0 w 3738282"/>
              <a:gd name="connsiteY1" fmla="*/ 1271881 h 1271881"/>
              <a:gd name="connsiteX2" fmla="*/ 1499767 w 3738282"/>
              <a:gd name="connsiteY2" fmla="*/ 276798 h 1271881"/>
              <a:gd name="connsiteX3" fmla="*/ 1205752 w 3738282"/>
              <a:gd name="connsiteY3" fmla="*/ 16822 h 1271881"/>
              <a:gd name="connsiteX4" fmla="*/ 1689846 w 3738282"/>
              <a:gd name="connsiteY4" fmla="*/ 3375 h 1271881"/>
              <a:gd name="connsiteX5" fmla="*/ 2765611 w 3738282"/>
              <a:gd name="connsiteY5" fmla="*/ 164741 h 1271881"/>
              <a:gd name="connsiteX6" fmla="*/ 3738282 w 3738282"/>
              <a:gd name="connsiteY6" fmla="*/ 545740 h 1271881"/>
              <a:gd name="connsiteX7" fmla="*/ 3738282 w 3738282"/>
              <a:gd name="connsiteY7" fmla="*/ 1164304 h 1271881"/>
              <a:gd name="connsiteX0" fmla="*/ 3738282 w 3738282"/>
              <a:gd name="connsiteY0" fmla="*/ 1160929 h 1268506"/>
              <a:gd name="connsiteX1" fmla="*/ 0 w 3738282"/>
              <a:gd name="connsiteY1" fmla="*/ 1268506 h 1268506"/>
              <a:gd name="connsiteX2" fmla="*/ 1499767 w 3738282"/>
              <a:gd name="connsiteY2" fmla="*/ 273423 h 1268506"/>
              <a:gd name="connsiteX3" fmla="*/ 1248615 w 3738282"/>
              <a:gd name="connsiteY3" fmla="*/ 22972 h 1268506"/>
              <a:gd name="connsiteX4" fmla="*/ 1689846 w 3738282"/>
              <a:gd name="connsiteY4" fmla="*/ 0 h 1268506"/>
              <a:gd name="connsiteX5" fmla="*/ 2765611 w 3738282"/>
              <a:gd name="connsiteY5" fmla="*/ 161366 h 1268506"/>
              <a:gd name="connsiteX6" fmla="*/ 3738282 w 3738282"/>
              <a:gd name="connsiteY6" fmla="*/ 542365 h 1268506"/>
              <a:gd name="connsiteX7" fmla="*/ 3738282 w 3738282"/>
              <a:gd name="connsiteY7" fmla="*/ 1160929 h 1268506"/>
              <a:gd name="connsiteX0" fmla="*/ 3738282 w 3738282"/>
              <a:gd name="connsiteY0" fmla="*/ 1160929 h 1268506"/>
              <a:gd name="connsiteX1" fmla="*/ 0 w 3738282"/>
              <a:gd name="connsiteY1" fmla="*/ 1268506 h 1268506"/>
              <a:gd name="connsiteX2" fmla="*/ 1499767 w 3738282"/>
              <a:gd name="connsiteY2" fmla="*/ 273423 h 1268506"/>
              <a:gd name="connsiteX3" fmla="*/ 1248615 w 3738282"/>
              <a:gd name="connsiteY3" fmla="*/ 22972 h 1268506"/>
              <a:gd name="connsiteX4" fmla="*/ 1689846 w 3738282"/>
              <a:gd name="connsiteY4" fmla="*/ 0 h 1268506"/>
              <a:gd name="connsiteX5" fmla="*/ 2765611 w 3738282"/>
              <a:gd name="connsiteY5" fmla="*/ 161366 h 1268506"/>
              <a:gd name="connsiteX6" fmla="*/ 3738282 w 3738282"/>
              <a:gd name="connsiteY6" fmla="*/ 542365 h 1268506"/>
              <a:gd name="connsiteX7" fmla="*/ 3738282 w 3738282"/>
              <a:gd name="connsiteY7" fmla="*/ 1160929 h 1268506"/>
              <a:gd name="connsiteX0" fmla="*/ 3465908 w 3465908"/>
              <a:gd name="connsiteY0" fmla="*/ 1160929 h 1200413"/>
              <a:gd name="connsiteX1" fmla="*/ 0 w 3465908"/>
              <a:gd name="connsiteY1" fmla="*/ 1200413 h 1200413"/>
              <a:gd name="connsiteX2" fmla="*/ 1227393 w 3465908"/>
              <a:gd name="connsiteY2" fmla="*/ 273423 h 1200413"/>
              <a:gd name="connsiteX3" fmla="*/ 976241 w 3465908"/>
              <a:gd name="connsiteY3" fmla="*/ 22972 h 1200413"/>
              <a:gd name="connsiteX4" fmla="*/ 1417472 w 3465908"/>
              <a:gd name="connsiteY4" fmla="*/ 0 h 1200413"/>
              <a:gd name="connsiteX5" fmla="*/ 2493237 w 3465908"/>
              <a:gd name="connsiteY5" fmla="*/ 161366 h 1200413"/>
              <a:gd name="connsiteX6" fmla="*/ 3465908 w 3465908"/>
              <a:gd name="connsiteY6" fmla="*/ 542365 h 1200413"/>
              <a:gd name="connsiteX7" fmla="*/ 3465908 w 3465908"/>
              <a:gd name="connsiteY7" fmla="*/ 1160929 h 1200413"/>
              <a:gd name="connsiteX0" fmla="*/ 3300538 w 3300538"/>
              <a:gd name="connsiteY0" fmla="*/ 1160929 h 1239324"/>
              <a:gd name="connsiteX1" fmla="*/ 0 w 3300538"/>
              <a:gd name="connsiteY1" fmla="*/ 1239324 h 1239324"/>
              <a:gd name="connsiteX2" fmla="*/ 1062023 w 3300538"/>
              <a:gd name="connsiteY2" fmla="*/ 273423 h 1239324"/>
              <a:gd name="connsiteX3" fmla="*/ 810871 w 3300538"/>
              <a:gd name="connsiteY3" fmla="*/ 22972 h 1239324"/>
              <a:gd name="connsiteX4" fmla="*/ 1252102 w 3300538"/>
              <a:gd name="connsiteY4" fmla="*/ 0 h 1239324"/>
              <a:gd name="connsiteX5" fmla="*/ 2327867 w 3300538"/>
              <a:gd name="connsiteY5" fmla="*/ 161366 h 1239324"/>
              <a:gd name="connsiteX6" fmla="*/ 3300538 w 3300538"/>
              <a:gd name="connsiteY6" fmla="*/ 542365 h 1239324"/>
              <a:gd name="connsiteX7" fmla="*/ 3300538 w 3300538"/>
              <a:gd name="connsiteY7" fmla="*/ 1160929 h 1239324"/>
              <a:gd name="connsiteX0" fmla="*/ 1724657 w 3300538"/>
              <a:gd name="connsiteY0" fmla="*/ 888555 h 1239324"/>
              <a:gd name="connsiteX1" fmla="*/ 0 w 3300538"/>
              <a:gd name="connsiteY1" fmla="*/ 1239324 h 1239324"/>
              <a:gd name="connsiteX2" fmla="*/ 1062023 w 3300538"/>
              <a:gd name="connsiteY2" fmla="*/ 273423 h 1239324"/>
              <a:gd name="connsiteX3" fmla="*/ 810871 w 3300538"/>
              <a:gd name="connsiteY3" fmla="*/ 22972 h 1239324"/>
              <a:gd name="connsiteX4" fmla="*/ 1252102 w 3300538"/>
              <a:gd name="connsiteY4" fmla="*/ 0 h 1239324"/>
              <a:gd name="connsiteX5" fmla="*/ 2327867 w 3300538"/>
              <a:gd name="connsiteY5" fmla="*/ 161366 h 1239324"/>
              <a:gd name="connsiteX6" fmla="*/ 3300538 w 3300538"/>
              <a:gd name="connsiteY6" fmla="*/ 542365 h 1239324"/>
              <a:gd name="connsiteX7" fmla="*/ 1724657 w 3300538"/>
              <a:gd name="connsiteY7" fmla="*/ 888555 h 1239324"/>
              <a:gd name="connsiteX0" fmla="*/ 2483415 w 3300538"/>
              <a:gd name="connsiteY0" fmla="*/ 1238751 h 1239324"/>
              <a:gd name="connsiteX1" fmla="*/ 0 w 3300538"/>
              <a:gd name="connsiteY1" fmla="*/ 1239324 h 1239324"/>
              <a:gd name="connsiteX2" fmla="*/ 1062023 w 3300538"/>
              <a:gd name="connsiteY2" fmla="*/ 273423 h 1239324"/>
              <a:gd name="connsiteX3" fmla="*/ 810871 w 3300538"/>
              <a:gd name="connsiteY3" fmla="*/ 22972 h 1239324"/>
              <a:gd name="connsiteX4" fmla="*/ 1252102 w 3300538"/>
              <a:gd name="connsiteY4" fmla="*/ 0 h 1239324"/>
              <a:gd name="connsiteX5" fmla="*/ 2327867 w 3300538"/>
              <a:gd name="connsiteY5" fmla="*/ 161366 h 1239324"/>
              <a:gd name="connsiteX6" fmla="*/ 3300538 w 3300538"/>
              <a:gd name="connsiteY6" fmla="*/ 542365 h 1239324"/>
              <a:gd name="connsiteX7" fmla="*/ 2483415 w 3300538"/>
              <a:gd name="connsiteY7" fmla="*/ 1238751 h 1239324"/>
              <a:gd name="connsiteX0" fmla="*/ 2483415 w 2483415"/>
              <a:gd name="connsiteY0" fmla="*/ 1238751 h 1239324"/>
              <a:gd name="connsiteX1" fmla="*/ 0 w 2483415"/>
              <a:gd name="connsiteY1" fmla="*/ 1239324 h 1239324"/>
              <a:gd name="connsiteX2" fmla="*/ 1062023 w 2483415"/>
              <a:gd name="connsiteY2" fmla="*/ 273423 h 1239324"/>
              <a:gd name="connsiteX3" fmla="*/ 810871 w 2483415"/>
              <a:gd name="connsiteY3" fmla="*/ 22972 h 1239324"/>
              <a:gd name="connsiteX4" fmla="*/ 1252102 w 2483415"/>
              <a:gd name="connsiteY4" fmla="*/ 0 h 1239324"/>
              <a:gd name="connsiteX5" fmla="*/ 2327867 w 2483415"/>
              <a:gd name="connsiteY5" fmla="*/ 161366 h 1239324"/>
              <a:gd name="connsiteX6" fmla="*/ 1773296 w 2483415"/>
              <a:gd name="connsiteY6" fmla="*/ 571548 h 1239324"/>
              <a:gd name="connsiteX7" fmla="*/ 2483415 w 2483415"/>
              <a:gd name="connsiteY7" fmla="*/ 1238751 h 1239324"/>
              <a:gd name="connsiteX0" fmla="*/ 2483415 w 2483415"/>
              <a:gd name="connsiteY0" fmla="*/ 1238751 h 1239324"/>
              <a:gd name="connsiteX1" fmla="*/ 0 w 2483415"/>
              <a:gd name="connsiteY1" fmla="*/ 1239324 h 1239324"/>
              <a:gd name="connsiteX2" fmla="*/ 1062023 w 2483415"/>
              <a:gd name="connsiteY2" fmla="*/ 273423 h 1239324"/>
              <a:gd name="connsiteX3" fmla="*/ 810871 w 2483415"/>
              <a:gd name="connsiteY3" fmla="*/ 22972 h 1239324"/>
              <a:gd name="connsiteX4" fmla="*/ 1252102 w 2483415"/>
              <a:gd name="connsiteY4" fmla="*/ 0 h 1239324"/>
              <a:gd name="connsiteX5" fmla="*/ 2327867 w 2483415"/>
              <a:gd name="connsiteY5" fmla="*/ 161366 h 1239324"/>
              <a:gd name="connsiteX6" fmla="*/ 2249951 w 2483415"/>
              <a:gd name="connsiteY6" fmla="*/ 532638 h 1239324"/>
              <a:gd name="connsiteX7" fmla="*/ 2483415 w 2483415"/>
              <a:gd name="connsiteY7" fmla="*/ 1238751 h 1239324"/>
              <a:gd name="connsiteX0" fmla="*/ 2483415 w 2483415"/>
              <a:gd name="connsiteY0" fmla="*/ 1238751 h 1239324"/>
              <a:gd name="connsiteX1" fmla="*/ 0 w 2483415"/>
              <a:gd name="connsiteY1" fmla="*/ 1239324 h 1239324"/>
              <a:gd name="connsiteX2" fmla="*/ 1062023 w 2483415"/>
              <a:gd name="connsiteY2" fmla="*/ 273423 h 1239324"/>
              <a:gd name="connsiteX3" fmla="*/ 810871 w 2483415"/>
              <a:gd name="connsiteY3" fmla="*/ 22972 h 1239324"/>
              <a:gd name="connsiteX4" fmla="*/ 1252102 w 2483415"/>
              <a:gd name="connsiteY4" fmla="*/ 0 h 1239324"/>
              <a:gd name="connsiteX5" fmla="*/ 2327867 w 2483415"/>
              <a:gd name="connsiteY5" fmla="*/ 161366 h 1239324"/>
              <a:gd name="connsiteX6" fmla="*/ 2249951 w 2483415"/>
              <a:gd name="connsiteY6" fmla="*/ 532638 h 1239324"/>
              <a:gd name="connsiteX7" fmla="*/ 2483415 w 2483415"/>
              <a:gd name="connsiteY7" fmla="*/ 1238751 h 1239324"/>
              <a:gd name="connsiteX0" fmla="*/ 2249951 w 2483415"/>
              <a:gd name="connsiteY0" fmla="*/ 532638 h 1239324"/>
              <a:gd name="connsiteX1" fmla="*/ 2483415 w 2483415"/>
              <a:gd name="connsiteY1" fmla="*/ 1238751 h 1239324"/>
              <a:gd name="connsiteX2" fmla="*/ 0 w 2483415"/>
              <a:gd name="connsiteY2" fmla="*/ 1239324 h 1239324"/>
              <a:gd name="connsiteX3" fmla="*/ 1062023 w 2483415"/>
              <a:gd name="connsiteY3" fmla="*/ 273423 h 1239324"/>
              <a:gd name="connsiteX4" fmla="*/ 810871 w 2483415"/>
              <a:gd name="connsiteY4" fmla="*/ 22972 h 1239324"/>
              <a:gd name="connsiteX5" fmla="*/ 1252102 w 2483415"/>
              <a:gd name="connsiteY5" fmla="*/ 0 h 1239324"/>
              <a:gd name="connsiteX6" fmla="*/ 2419307 w 2483415"/>
              <a:gd name="connsiteY6" fmla="*/ 252806 h 1239324"/>
              <a:gd name="connsiteX0" fmla="*/ 2249951 w 2483415"/>
              <a:gd name="connsiteY0" fmla="*/ 532638 h 1239324"/>
              <a:gd name="connsiteX1" fmla="*/ 2483415 w 2483415"/>
              <a:gd name="connsiteY1" fmla="*/ 1238751 h 1239324"/>
              <a:gd name="connsiteX2" fmla="*/ 0 w 2483415"/>
              <a:gd name="connsiteY2" fmla="*/ 1239324 h 1239324"/>
              <a:gd name="connsiteX3" fmla="*/ 1062023 w 2483415"/>
              <a:gd name="connsiteY3" fmla="*/ 273423 h 1239324"/>
              <a:gd name="connsiteX4" fmla="*/ 810871 w 2483415"/>
              <a:gd name="connsiteY4" fmla="*/ 22972 h 1239324"/>
              <a:gd name="connsiteX5" fmla="*/ 1252102 w 2483415"/>
              <a:gd name="connsiteY5" fmla="*/ 0 h 1239324"/>
              <a:gd name="connsiteX6" fmla="*/ 1796737 w 2483415"/>
              <a:gd name="connsiteY6" fmla="*/ 418176 h 1239324"/>
              <a:gd name="connsiteX0" fmla="*/ 2249951 w 2497128"/>
              <a:gd name="connsiteY0" fmla="*/ 532638 h 1239324"/>
              <a:gd name="connsiteX1" fmla="*/ 2483415 w 2497128"/>
              <a:gd name="connsiteY1" fmla="*/ 1238751 h 1239324"/>
              <a:gd name="connsiteX2" fmla="*/ 0 w 2497128"/>
              <a:gd name="connsiteY2" fmla="*/ 1239324 h 1239324"/>
              <a:gd name="connsiteX3" fmla="*/ 1062023 w 2497128"/>
              <a:gd name="connsiteY3" fmla="*/ 273423 h 1239324"/>
              <a:gd name="connsiteX4" fmla="*/ 810871 w 2497128"/>
              <a:gd name="connsiteY4" fmla="*/ 22972 h 1239324"/>
              <a:gd name="connsiteX5" fmla="*/ 1252102 w 2497128"/>
              <a:gd name="connsiteY5" fmla="*/ 0 h 1239324"/>
              <a:gd name="connsiteX6" fmla="*/ 2497128 w 2497128"/>
              <a:gd name="connsiteY6" fmla="*/ 359810 h 1239324"/>
              <a:gd name="connsiteX0" fmla="*/ 2483415 w 2497128"/>
              <a:gd name="connsiteY0" fmla="*/ 746646 h 1239324"/>
              <a:gd name="connsiteX1" fmla="*/ 2483415 w 2497128"/>
              <a:gd name="connsiteY1" fmla="*/ 1238751 h 1239324"/>
              <a:gd name="connsiteX2" fmla="*/ 0 w 2497128"/>
              <a:gd name="connsiteY2" fmla="*/ 1239324 h 1239324"/>
              <a:gd name="connsiteX3" fmla="*/ 1062023 w 2497128"/>
              <a:gd name="connsiteY3" fmla="*/ 273423 h 1239324"/>
              <a:gd name="connsiteX4" fmla="*/ 810871 w 2497128"/>
              <a:gd name="connsiteY4" fmla="*/ 22972 h 1239324"/>
              <a:gd name="connsiteX5" fmla="*/ 1252102 w 2497128"/>
              <a:gd name="connsiteY5" fmla="*/ 0 h 1239324"/>
              <a:gd name="connsiteX6" fmla="*/ 2497128 w 2497128"/>
              <a:gd name="connsiteY6" fmla="*/ 359810 h 1239324"/>
              <a:gd name="connsiteX0" fmla="*/ 2505639 w 2519352"/>
              <a:gd name="connsiteY0" fmla="*/ 746646 h 1239324"/>
              <a:gd name="connsiteX1" fmla="*/ 2505639 w 2519352"/>
              <a:gd name="connsiteY1" fmla="*/ 1238751 h 1239324"/>
              <a:gd name="connsiteX2" fmla="*/ 22224 w 2519352"/>
              <a:gd name="connsiteY2" fmla="*/ 1239324 h 1239324"/>
              <a:gd name="connsiteX3" fmla="*/ 111481 w 2519352"/>
              <a:gd name="connsiteY3" fmla="*/ 448521 h 1239324"/>
              <a:gd name="connsiteX4" fmla="*/ 833095 w 2519352"/>
              <a:gd name="connsiteY4" fmla="*/ 22972 h 1239324"/>
              <a:gd name="connsiteX5" fmla="*/ 1274326 w 2519352"/>
              <a:gd name="connsiteY5" fmla="*/ 0 h 1239324"/>
              <a:gd name="connsiteX6" fmla="*/ 2519352 w 2519352"/>
              <a:gd name="connsiteY6" fmla="*/ 359810 h 1239324"/>
              <a:gd name="connsiteX0" fmla="*/ 2483415 w 2497128"/>
              <a:gd name="connsiteY0" fmla="*/ 746646 h 1239324"/>
              <a:gd name="connsiteX1" fmla="*/ 2483415 w 2497128"/>
              <a:gd name="connsiteY1" fmla="*/ 1238751 h 1239324"/>
              <a:gd name="connsiteX2" fmla="*/ 0 w 2497128"/>
              <a:gd name="connsiteY2" fmla="*/ 1239324 h 1239324"/>
              <a:gd name="connsiteX3" fmla="*/ 89257 w 2497128"/>
              <a:gd name="connsiteY3" fmla="*/ 448521 h 1239324"/>
              <a:gd name="connsiteX4" fmla="*/ 810871 w 2497128"/>
              <a:gd name="connsiteY4" fmla="*/ 22972 h 1239324"/>
              <a:gd name="connsiteX5" fmla="*/ 1252102 w 2497128"/>
              <a:gd name="connsiteY5" fmla="*/ 0 h 1239324"/>
              <a:gd name="connsiteX6" fmla="*/ 2497128 w 2497128"/>
              <a:gd name="connsiteY6" fmla="*/ 359810 h 1239324"/>
              <a:gd name="connsiteX0" fmla="*/ 2483415 w 2497128"/>
              <a:gd name="connsiteY0" fmla="*/ 746646 h 1239324"/>
              <a:gd name="connsiteX1" fmla="*/ 2483415 w 2497128"/>
              <a:gd name="connsiteY1" fmla="*/ 1238751 h 1239324"/>
              <a:gd name="connsiteX2" fmla="*/ 0 w 2497128"/>
              <a:gd name="connsiteY2" fmla="*/ 1239324 h 1239324"/>
              <a:gd name="connsiteX3" fmla="*/ 89257 w 2497128"/>
              <a:gd name="connsiteY3" fmla="*/ 448521 h 1239324"/>
              <a:gd name="connsiteX4" fmla="*/ 810871 w 2497128"/>
              <a:gd name="connsiteY4" fmla="*/ 22972 h 1239324"/>
              <a:gd name="connsiteX5" fmla="*/ 1252102 w 2497128"/>
              <a:gd name="connsiteY5" fmla="*/ 0 h 1239324"/>
              <a:gd name="connsiteX6" fmla="*/ 2497128 w 2497128"/>
              <a:gd name="connsiteY6" fmla="*/ 359810 h 1239324"/>
              <a:gd name="connsiteX0" fmla="*/ 2781497 w 2795210"/>
              <a:gd name="connsiteY0" fmla="*/ 746646 h 1239324"/>
              <a:gd name="connsiteX1" fmla="*/ 2781497 w 2795210"/>
              <a:gd name="connsiteY1" fmla="*/ 1238751 h 1239324"/>
              <a:gd name="connsiteX2" fmla="*/ 298082 w 2795210"/>
              <a:gd name="connsiteY2" fmla="*/ 1239324 h 1239324"/>
              <a:gd name="connsiteX3" fmla="*/ 387339 w 2795210"/>
              <a:gd name="connsiteY3" fmla="*/ 448521 h 1239324"/>
              <a:gd name="connsiteX4" fmla="*/ 0 w 2795210"/>
              <a:gd name="connsiteY4" fmla="*/ 227253 h 1239324"/>
              <a:gd name="connsiteX5" fmla="*/ 1550184 w 2795210"/>
              <a:gd name="connsiteY5" fmla="*/ 0 h 1239324"/>
              <a:gd name="connsiteX6" fmla="*/ 2795210 w 2795210"/>
              <a:gd name="connsiteY6" fmla="*/ 359810 h 1239324"/>
              <a:gd name="connsiteX0" fmla="*/ 2781497 w 2795210"/>
              <a:gd name="connsiteY0" fmla="*/ 519414 h 1012092"/>
              <a:gd name="connsiteX1" fmla="*/ 2781497 w 2795210"/>
              <a:gd name="connsiteY1" fmla="*/ 1011519 h 1012092"/>
              <a:gd name="connsiteX2" fmla="*/ 298082 w 2795210"/>
              <a:gd name="connsiteY2" fmla="*/ 1012092 h 1012092"/>
              <a:gd name="connsiteX3" fmla="*/ 387339 w 2795210"/>
              <a:gd name="connsiteY3" fmla="*/ 221289 h 1012092"/>
              <a:gd name="connsiteX4" fmla="*/ 0 w 2795210"/>
              <a:gd name="connsiteY4" fmla="*/ 21 h 1012092"/>
              <a:gd name="connsiteX5" fmla="*/ 1068310 w 2795210"/>
              <a:gd name="connsiteY5" fmla="*/ 373660 h 1012092"/>
              <a:gd name="connsiteX6" fmla="*/ 2795210 w 2795210"/>
              <a:gd name="connsiteY6" fmla="*/ 132578 h 1012092"/>
              <a:gd name="connsiteX0" fmla="*/ 2781497 w 2795210"/>
              <a:gd name="connsiteY0" fmla="*/ 519602 h 1012280"/>
              <a:gd name="connsiteX1" fmla="*/ 2781497 w 2795210"/>
              <a:gd name="connsiteY1" fmla="*/ 1011707 h 1012280"/>
              <a:gd name="connsiteX2" fmla="*/ 298082 w 2795210"/>
              <a:gd name="connsiteY2" fmla="*/ 1012280 h 1012280"/>
              <a:gd name="connsiteX3" fmla="*/ 387339 w 2795210"/>
              <a:gd name="connsiteY3" fmla="*/ 221477 h 1012280"/>
              <a:gd name="connsiteX4" fmla="*/ 0 w 2795210"/>
              <a:gd name="connsiteY4" fmla="*/ 209 h 1012280"/>
              <a:gd name="connsiteX5" fmla="*/ 688036 w 2795210"/>
              <a:gd name="connsiteY5" fmla="*/ 19699 h 1012280"/>
              <a:gd name="connsiteX6" fmla="*/ 2795210 w 2795210"/>
              <a:gd name="connsiteY6" fmla="*/ 132766 h 1012280"/>
              <a:gd name="connsiteX0" fmla="*/ 2781497 w 2795210"/>
              <a:gd name="connsiteY0" fmla="*/ 520168 h 1012846"/>
              <a:gd name="connsiteX1" fmla="*/ 2781497 w 2795210"/>
              <a:gd name="connsiteY1" fmla="*/ 1012273 h 1012846"/>
              <a:gd name="connsiteX2" fmla="*/ 298082 w 2795210"/>
              <a:gd name="connsiteY2" fmla="*/ 1012846 h 1012846"/>
              <a:gd name="connsiteX3" fmla="*/ 387339 w 2795210"/>
              <a:gd name="connsiteY3" fmla="*/ 222043 h 1012846"/>
              <a:gd name="connsiteX4" fmla="*/ 0 w 2795210"/>
              <a:gd name="connsiteY4" fmla="*/ 775 h 1012846"/>
              <a:gd name="connsiteX5" fmla="*/ 688036 w 2795210"/>
              <a:gd name="connsiteY5" fmla="*/ 20265 h 1012846"/>
              <a:gd name="connsiteX6" fmla="*/ 2795210 w 2795210"/>
              <a:gd name="connsiteY6" fmla="*/ 133332 h 1012846"/>
              <a:gd name="connsiteX0" fmla="*/ 2781497 w 2795210"/>
              <a:gd name="connsiteY0" fmla="*/ 520168 h 1012846"/>
              <a:gd name="connsiteX1" fmla="*/ 2781497 w 2795210"/>
              <a:gd name="connsiteY1" fmla="*/ 1012273 h 1012846"/>
              <a:gd name="connsiteX2" fmla="*/ 298082 w 2795210"/>
              <a:gd name="connsiteY2" fmla="*/ 1012846 h 1012846"/>
              <a:gd name="connsiteX3" fmla="*/ 387339 w 2795210"/>
              <a:gd name="connsiteY3" fmla="*/ 222043 h 1012846"/>
              <a:gd name="connsiteX4" fmla="*/ 0 w 2795210"/>
              <a:gd name="connsiteY4" fmla="*/ 775 h 1012846"/>
              <a:gd name="connsiteX5" fmla="*/ 688036 w 2795210"/>
              <a:gd name="connsiteY5" fmla="*/ 20265 h 1012846"/>
              <a:gd name="connsiteX6" fmla="*/ 2795210 w 2795210"/>
              <a:gd name="connsiteY6" fmla="*/ 133332 h 1012846"/>
              <a:gd name="connsiteX0" fmla="*/ 2781497 w 2795210"/>
              <a:gd name="connsiteY0" fmla="*/ 520168 h 1012846"/>
              <a:gd name="connsiteX1" fmla="*/ 2781497 w 2795210"/>
              <a:gd name="connsiteY1" fmla="*/ 1012273 h 1012846"/>
              <a:gd name="connsiteX2" fmla="*/ 298082 w 2795210"/>
              <a:gd name="connsiteY2" fmla="*/ 1012846 h 1012846"/>
              <a:gd name="connsiteX3" fmla="*/ 387339 w 2795210"/>
              <a:gd name="connsiteY3" fmla="*/ 222043 h 1012846"/>
              <a:gd name="connsiteX4" fmla="*/ 0 w 2795210"/>
              <a:gd name="connsiteY4" fmla="*/ 775 h 1012846"/>
              <a:gd name="connsiteX5" fmla="*/ 688036 w 2795210"/>
              <a:gd name="connsiteY5" fmla="*/ 20265 h 1012846"/>
              <a:gd name="connsiteX6" fmla="*/ 2795210 w 2795210"/>
              <a:gd name="connsiteY6" fmla="*/ 133332 h 1012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5210" h="1012846">
                <a:moveTo>
                  <a:pt x="2781497" y="520168"/>
                </a:moveTo>
                <a:lnTo>
                  <a:pt x="2781497" y="1012273"/>
                </a:lnTo>
                <a:lnTo>
                  <a:pt x="298082" y="1012846"/>
                </a:lnTo>
                <a:cubicBezTo>
                  <a:pt x="396789" y="379595"/>
                  <a:pt x="386482" y="609814"/>
                  <a:pt x="387339" y="222043"/>
                </a:cubicBezTo>
                <a:cubicBezTo>
                  <a:pt x="457889" y="51247"/>
                  <a:pt x="95017" y="55170"/>
                  <a:pt x="0" y="775"/>
                </a:cubicBezTo>
                <a:cubicBezTo>
                  <a:pt x="163979" y="-2494"/>
                  <a:pt x="461398" y="4683"/>
                  <a:pt x="688036" y="20265"/>
                </a:cubicBezTo>
                <a:cubicBezTo>
                  <a:pt x="971235" y="10084"/>
                  <a:pt x="2218608" y="-27926"/>
                  <a:pt x="2795210" y="133332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7492677" y="4849188"/>
            <a:ext cx="1435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S080 45474L</a:t>
            </a:r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Freeform 45"/>
          <p:cNvSpPr/>
          <p:nvPr/>
        </p:nvSpPr>
        <p:spPr>
          <a:xfrm rot="11503269">
            <a:off x="1962265" y="5053160"/>
            <a:ext cx="422898" cy="1325255"/>
          </a:xfrm>
          <a:custGeom>
            <a:avLst/>
            <a:gdLst>
              <a:gd name="connsiteX0" fmla="*/ 258618 w 258618"/>
              <a:gd name="connsiteY0" fmla="*/ 0 h 951346"/>
              <a:gd name="connsiteX1" fmla="*/ 166255 w 258618"/>
              <a:gd name="connsiteY1" fmla="*/ 378691 h 951346"/>
              <a:gd name="connsiteX2" fmla="*/ 0 w 258618"/>
              <a:gd name="connsiteY2" fmla="*/ 951346 h 951346"/>
              <a:gd name="connsiteX0" fmla="*/ 261951 w 261951"/>
              <a:gd name="connsiteY0" fmla="*/ 0 h 988295"/>
              <a:gd name="connsiteX1" fmla="*/ 166255 w 261951"/>
              <a:gd name="connsiteY1" fmla="*/ 415640 h 988295"/>
              <a:gd name="connsiteX2" fmla="*/ 0 w 261951"/>
              <a:gd name="connsiteY2" fmla="*/ 988295 h 988295"/>
              <a:gd name="connsiteX0" fmla="*/ 292589 w 292589"/>
              <a:gd name="connsiteY0" fmla="*/ 0 h 1020644"/>
              <a:gd name="connsiteX1" fmla="*/ 196893 w 292589"/>
              <a:gd name="connsiteY1" fmla="*/ 415640 h 1020644"/>
              <a:gd name="connsiteX2" fmla="*/ 0 w 292589"/>
              <a:gd name="connsiteY2" fmla="*/ 1020644 h 1020644"/>
              <a:gd name="connsiteX0" fmla="*/ 292589 w 292589"/>
              <a:gd name="connsiteY0" fmla="*/ 0 h 1020644"/>
              <a:gd name="connsiteX1" fmla="*/ 196893 w 292589"/>
              <a:gd name="connsiteY1" fmla="*/ 415640 h 1020644"/>
              <a:gd name="connsiteX2" fmla="*/ 0 w 292589"/>
              <a:gd name="connsiteY2" fmla="*/ 1020644 h 1020644"/>
              <a:gd name="connsiteX0" fmla="*/ 292589 w 292589"/>
              <a:gd name="connsiteY0" fmla="*/ 0 h 1020644"/>
              <a:gd name="connsiteX1" fmla="*/ 175648 w 292589"/>
              <a:gd name="connsiteY1" fmla="*/ 506113 h 1020644"/>
              <a:gd name="connsiteX2" fmla="*/ 0 w 292589"/>
              <a:gd name="connsiteY2" fmla="*/ 1020644 h 1020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2589" h="1020644">
                <a:moveTo>
                  <a:pt x="292589" y="0"/>
                </a:moveTo>
                <a:cubicBezTo>
                  <a:pt x="267959" y="110066"/>
                  <a:pt x="224413" y="336006"/>
                  <a:pt x="175648" y="506113"/>
                </a:cubicBezTo>
                <a:cubicBezTo>
                  <a:pt x="126883" y="676220"/>
                  <a:pt x="71146" y="812661"/>
                  <a:pt x="0" y="1020644"/>
                </a:cubicBezTo>
              </a:path>
            </a:pathLst>
          </a:custGeom>
          <a:noFill/>
          <a:ln w="130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520327" y="1219200"/>
            <a:ext cx="1898249" cy="120032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3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WB I-80 OVER RR OUTSIDE LANES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 flipH="1">
            <a:off x="2453831" y="4710894"/>
            <a:ext cx="428265" cy="56716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2548356" y="4770694"/>
            <a:ext cx="428265" cy="56716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109635" y="2019091"/>
            <a:ext cx="3826028" cy="147732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TRAFFIC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SHIFTED TO INSIDE WB I-80 LANES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TRAFFIC FROM SB I-680 INTERFERING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34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30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5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4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6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70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nimBg="1"/>
      <p:bldP spid="42" grpId="0" animBg="1"/>
      <p:bldP spid="27" grpId="0" animBg="1"/>
      <p:bldP spid="51" grpId="0" animBg="1"/>
      <p:bldP spid="54" grpId="0" animBg="1"/>
      <p:bldP spid="44" grpId="0"/>
      <p:bldP spid="46" grpId="0" autoUpdateAnimBg="0"/>
      <p:bldP spid="47" grpId="0" build="p" autoUpdateAnimBg="0"/>
      <p:bldP spid="52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91" y="0"/>
            <a:ext cx="92237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381000"/>
            <a:ext cx="30480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SOUTHBOUND  I-680 BRIDGES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 22555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49882" y="6295169"/>
            <a:ext cx="1435261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S080 45474L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Freeform 45"/>
          <p:cNvSpPr/>
          <p:nvPr/>
        </p:nvSpPr>
        <p:spPr>
          <a:xfrm rot="11503269">
            <a:off x="1962265" y="5053160"/>
            <a:ext cx="422898" cy="1325255"/>
          </a:xfrm>
          <a:custGeom>
            <a:avLst/>
            <a:gdLst>
              <a:gd name="connsiteX0" fmla="*/ 258618 w 258618"/>
              <a:gd name="connsiteY0" fmla="*/ 0 h 951346"/>
              <a:gd name="connsiteX1" fmla="*/ 166255 w 258618"/>
              <a:gd name="connsiteY1" fmla="*/ 378691 h 951346"/>
              <a:gd name="connsiteX2" fmla="*/ 0 w 258618"/>
              <a:gd name="connsiteY2" fmla="*/ 951346 h 951346"/>
              <a:gd name="connsiteX0" fmla="*/ 261951 w 261951"/>
              <a:gd name="connsiteY0" fmla="*/ 0 h 988295"/>
              <a:gd name="connsiteX1" fmla="*/ 166255 w 261951"/>
              <a:gd name="connsiteY1" fmla="*/ 415640 h 988295"/>
              <a:gd name="connsiteX2" fmla="*/ 0 w 261951"/>
              <a:gd name="connsiteY2" fmla="*/ 988295 h 988295"/>
              <a:gd name="connsiteX0" fmla="*/ 292589 w 292589"/>
              <a:gd name="connsiteY0" fmla="*/ 0 h 1020644"/>
              <a:gd name="connsiteX1" fmla="*/ 196893 w 292589"/>
              <a:gd name="connsiteY1" fmla="*/ 415640 h 1020644"/>
              <a:gd name="connsiteX2" fmla="*/ 0 w 292589"/>
              <a:gd name="connsiteY2" fmla="*/ 1020644 h 1020644"/>
              <a:gd name="connsiteX0" fmla="*/ 292589 w 292589"/>
              <a:gd name="connsiteY0" fmla="*/ 0 h 1020644"/>
              <a:gd name="connsiteX1" fmla="*/ 196893 w 292589"/>
              <a:gd name="connsiteY1" fmla="*/ 415640 h 1020644"/>
              <a:gd name="connsiteX2" fmla="*/ 0 w 292589"/>
              <a:gd name="connsiteY2" fmla="*/ 1020644 h 1020644"/>
              <a:gd name="connsiteX0" fmla="*/ 292589 w 292589"/>
              <a:gd name="connsiteY0" fmla="*/ 0 h 1020644"/>
              <a:gd name="connsiteX1" fmla="*/ 175648 w 292589"/>
              <a:gd name="connsiteY1" fmla="*/ 506113 h 1020644"/>
              <a:gd name="connsiteX2" fmla="*/ 0 w 292589"/>
              <a:gd name="connsiteY2" fmla="*/ 1020644 h 1020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2589" h="1020644">
                <a:moveTo>
                  <a:pt x="292589" y="0"/>
                </a:moveTo>
                <a:cubicBezTo>
                  <a:pt x="267959" y="110066"/>
                  <a:pt x="224413" y="336006"/>
                  <a:pt x="175648" y="506113"/>
                </a:cubicBezTo>
                <a:cubicBezTo>
                  <a:pt x="126883" y="676220"/>
                  <a:pt x="71146" y="812661"/>
                  <a:pt x="0" y="1020644"/>
                </a:cubicBezTo>
              </a:path>
            </a:pathLst>
          </a:custGeom>
          <a:noFill/>
          <a:ln w="130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532435" y="1447800"/>
            <a:ext cx="1898249" cy="147732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4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WB I-80 OVER RR INSIDE LANES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 flipH="1">
            <a:off x="2407534" y="4595149"/>
            <a:ext cx="706056" cy="636608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109635" y="2019091"/>
            <a:ext cx="3826028" cy="147732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TRAFFIC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SHIFTED TO OUTSIDE WB I-80 LANES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AGAIN, NO TRAFFIC FROM SB I-680 INTERFERING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Freeform 30"/>
          <p:cNvSpPr/>
          <p:nvPr/>
        </p:nvSpPr>
        <p:spPr>
          <a:xfrm rot="11503269">
            <a:off x="2079940" y="5101385"/>
            <a:ext cx="422898" cy="1325255"/>
          </a:xfrm>
          <a:custGeom>
            <a:avLst/>
            <a:gdLst>
              <a:gd name="connsiteX0" fmla="*/ 258618 w 258618"/>
              <a:gd name="connsiteY0" fmla="*/ 0 h 951346"/>
              <a:gd name="connsiteX1" fmla="*/ 166255 w 258618"/>
              <a:gd name="connsiteY1" fmla="*/ 378691 h 951346"/>
              <a:gd name="connsiteX2" fmla="*/ 0 w 258618"/>
              <a:gd name="connsiteY2" fmla="*/ 951346 h 951346"/>
              <a:gd name="connsiteX0" fmla="*/ 261951 w 261951"/>
              <a:gd name="connsiteY0" fmla="*/ 0 h 988295"/>
              <a:gd name="connsiteX1" fmla="*/ 166255 w 261951"/>
              <a:gd name="connsiteY1" fmla="*/ 415640 h 988295"/>
              <a:gd name="connsiteX2" fmla="*/ 0 w 261951"/>
              <a:gd name="connsiteY2" fmla="*/ 988295 h 988295"/>
              <a:gd name="connsiteX0" fmla="*/ 292589 w 292589"/>
              <a:gd name="connsiteY0" fmla="*/ 0 h 1020644"/>
              <a:gd name="connsiteX1" fmla="*/ 196893 w 292589"/>
              <a:gd name="connsiteY1" fmla="*/ 415640 h 1020644"/>
              <a:gd name="connsiteX2" fmla="*/ 0 w 292589"/>
              <a:gd name="connsiteY2" fmla="*/ 1020644 h 1020644"/>
              <a:gd name="connsiteX0" fmla="*/ 292589 w 292589"/>
              <a:gd name="connsiteY0" fmla="*/ 0 h 1020644"/>
              <a:gd name="connsiteX1" fmla="*/ 196893 w 292589"/>
              <a:gd name="connsiteY1" fmla="*/ 415640 h 1020644"/>
              <a:gd name="connsiteX2" fmla="*/ 0 w 292589"/>
              <a:gd name="connsiteY2" fmla="*/ 1020644 h 1020644"/>
              <a:gd name="connsiteX0" fmla="*/ 292589 w 292589"/>
              <a:gd name="connsiteY0" fmla="*/ 0 h 1020644"/>
              <a:gd name="connsiteX1" fmla="*/ 175648 w 292589"/>
              <a:gd name="connsiteY1" fmla="*/ 506113 h 1020644"/>
              <a:gd name="connsiteX2" fmla="*/ 0 w 292589"/>
              <a:gd name="connsiteY2" fmla="*/ 1020644 h 1020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2589" h="1020644">
                <a:moveTo>
                  <a:pt x="292589" y="0"/>
                </a:moveTo>
                <a:cubicBezTo>
                  <a:pt x="267959" y="110066"/>
                  <a:pt x="224413" y="336006"/>
                  <a:pt x="175648" y="506113"/>
                </a:cubicBezTo>
                <a:cubicBezTo>
                  <a:pt x="126883" y="676220"/>
                  <a:pt x="71146" y="812661"/>
                  <a:pt x="0" y="1020644"/>
                </a:cubicBezTo>
              </a:path>
            </a:pathLst>
          </a:custGeom>
          <a:noFill/>
          <a:ln w="130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/>
          <p:cNvCxnSpPr/>
          <p:nvPr/>
        </p:nvCxnSpPr>
        <p:spPr>
          <a:xfrm flipH="1">
            <a:off x="2476983" y="4653023"/>
            <a:ext cx="729204" cy="64818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528004" y="5126769"/>
            <a:ext cx="2882733" cy="92333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WORK COMPLETED BY AUGUST 29, 2015</a:t>
            </a:r>
          </a:p>
        </p:txBody>
      </p:sp>
    </p:spTree>
    <p:extLst>
      <p:ext uri="{BB962C8B-B14F-4D97-AF65-F5344CB8AC3E}">
        <p14:creationId xmlns:p14="http://schemas.microsoft.com/office/powerpoint/2010/main" val="74184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7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uild="p" animBg="1"/>
      <p:bldP spid="52" grpId="0" build="p" animBg="1"/>
      <p:bldP spid="31" grpId="0" animBg="1"/>
      <p:bldP spid="32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856" y="1337147"/>
            <a:ext cx="1109038" cy="8866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571" y="3733358"/>
            <a:ext cx="1022013" cy="81707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31756"/>
            <a:ext cx="7686490" cy="571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187" y="4038600"/>
            <a:ext cx="1022013" cy="81707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1999" y="2223799"/>
            <a:ext cx="3048001" cy="12052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Project can Start July 6</a:t>
            </a:r>
            <a:r>
              <a:rPr lang="en-US" baseline="30000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th</a:t>
            </a:r>
            <a:r>
              <a:rPr lang="en-US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, 2015 with 10 Working Days</a:t>
            </a:r>
          </a:p>
          <a:p>
            <a:pPr lvl="0"/>
            <a:r>
              <a:rPr lang="en-US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Work consists of High Friction Overlay and s</a:t>
            </a:r>
            <a:r>
              <a:rPr lang="en-US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triping</a:t>
            </a:r>
            <a:endParaRPr lang="en-US" dirty="0">
              <a:solidFill>
                <a:prstClr val="white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5238502" y="1196411"/>
            <a:ext cx="196623" cy="1606610"/>
          </a:xfrm>
          <a:custGeom>
            <a:avLst/>
            <a:gdLst>
              <a:gd name="connsiteX0" fmla="*/ 59891 w 196623"/>
              <a:gd name="connsiteY0" fmla="*/ 0 h 1606610"/>
              <a:gd name="connsiteX1" fmla="*/ 8616 w 196623"/>
              <a:gd name="connsiteY1" fmla="*/ 649481 h 1606610"/>
              <a:gd name="connsiteX2" fmla="*/ 70 w 196623"/>
              <a:gd name="connsiteY2" fmla="*/ 871671 h 1606610"/>
              <a:gd name="connsiteX3" fmla="*/ 8616 w 196623"/>
              <a:gd name="connsiteY3" fmla="*/ 1034041 h 1606610"/>
              <a:gd name="connsiteX4" fmla="*/ 59891 w 196623"/>
              <a:gd name="connsiteY4" fmla="*/ 1239140 h 1606610"/>
              <a:gd name="connsiteX5" fmla="*/ 128257 w 196623"/>
              <a:gd name="connsiteY5" fmla="*/ 1461331 h 1606610"/>
              <a:gd name="connsiteX6" fmla="*/ 196623 w 196623"/>
              <a:gd name="connsiteY6" fmla="*/ 1606610 h 1606610"/>
              <a:gd name="connsiteX7" fmla="*/ 196623 w 196623"/>
              <a:gd name="connsiteY7" fmla="*/ 1606610 h 1606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6623" h="1606610">
                <a:moveTo>
                  <a:pt x="59891" y="0"/>
                </a:moveTo>
                <a:cubicBezTo>
                  <a:pt x="39238" y="252101"/>
                  <a:pt x="18586" y="504202"/>
                  <a:pt x="8616" y="649481"/>
                </a:cubicBezTo>
                <a:cubicBezTo>
                  <a:pt x="-1354" y="794760"/>
                  <a:pt x="70" y="807578"/>
                  <a:pt x="70" y="871671"/>
                </a:cubicBezTo>
                <a:cubicBezTo>
                  <a:pt x="70" y="935764"/>
                  <a:pt x="-1354" y="972796"/>
                  <a:pt x="8616" y="1034041"/>
                </a:cubicBezTo>
                <a:cubicBezTo>
                  <a:pt x="18586" y="1095286"/>
                  <a:pt x="39951" y="1167925"/>
                  <a:pt x="59891" y="1239140"/>
                </a:cubicBezTo>
                <a:cubicBezTo>
                  <a:pt x="79831" y="1310355"/>
                  <a:pt x="105468" y="1400086"/>
                  <a:pt x="128257" y="1461331"/>
                </a:cubicBezTo>
                <a:cubicBezTo>
                  <a:pt x="151046" y="1522576"/>
                  <a:pt x="196623" y="1606610"/>
                  <a:pt x="196623" y="1606610"/>
                </a:cubicBezTo>
                <a:lnTo>
                  <a:pt x="196623" y="1606610"/>
                </a:lnTo>
              </a:path>
            </a:pathLst>
          </a:custGeom>
          <a:noFill/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5367338" y="2747963"/>
            <a:ext cx="142875" cy="100012"/>
          </a:xfrm>
          <a:custGeom>
            <a:avLst/>
            <a:gdLst>
              <a:gd name="connsiteX0" fmla="*/ 0 w 142875"/>
              <a:gd name="connsiteY0" fmla="*/ 42862 h 100012"/>
              <a:gd name="connsiteX1" fmla="*/ 95250 w 142875"/>
              <a:gd name="connsiteY1" fmla="*/ 0 h 100012"/>
              <a:gd name="connsiteX2" fmla="*/ 142875 w 142875"/>
              <a:gd name="connsiteY2" fmla="*/ 80962 h 100012"/>
              <a:gd name="connsiteX3" fmla="*/ 38100 w 142875"/>
              <a:gd name="connsiteY3" fmla="*/ 100012 h 100012"/>
              <a:gd name="connsiteX4" fmla="*/ 0 w 142875"/>
              <a:gd name="connsiteY4" fmla="*/ 42862 h 10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875" h="100012">
                <a:moveTo>
                  <a:pt x="0" y="42862"/>
                </a:moveTo>
                <a:lnTo>
                  <a:pt x="95250" y="0"/>
                </a:lnTo>
                <a:lnTo>
                  <a:pt x="142875" y="80962"/>
                </a:lnTo>
                <a:lnTo>
                  <a:pt x="38100" y="100012"/>
                </a:lnTo>
                <a:lnTo>
                  <a:pt x="0" y="42862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5486400" y="2957513"/>
            <a:ext cx="138113" cy="147637"/>
          </a:xfrm>
          <a:custGeom>
            <a:avLst/>
            <a:gdLst>
              <a:gd name="connsiteX0" fmla="*/ 0 w 138113"/>
              <a:gd name="connsiteY0" fmla="*/ 23812 h 147637"/>
              <a:gd name="connsiteX1" fmla="*/ 104775 w 138113"/>
              <a:gd name="connsiteY1" fmla="*/ 0 h 147637"/>
              <a:gd name="connsiteX2" fmla="*/ 138113 w 138113"/>
              <a:gd name="connsiteY2" fmla="*/ 42862 h 147637"/>
              <a:gd name="connsiteX3" fmla="*/ 80963 w 138113"/>
              <a:gd name="connsiteY3" fmla="*/ 147637 h 147637"/>
              <a:gd name="connsiteX4" fmla="*/ 0 w 138113"/>
              <a:gd name="connsiteY4" fmla="*/ 23812 h 147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113" h="147637">
                <a:moveTo>
                  <a:pt x="0" y="23812"/>
                </a:moveTo>
                <a:lnTo>
                  <a:pt x="104775" y="0"/>
                </a:lnTo>
                <a:lnTo>
                  <a:pt x="138113" y="42862"/>
                </a:lnTo>
                <a:lnTo>
                  <a:pt x="80963" y="147637"/>
                </a:lnTo>
                <a:lnTo>
                  <a:pt x="0" y="23812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5719763" y="3171825"/>
            <a:ext cx="409575" cy="347663"/>
          </a:xfrm>
          <a:custGeom>
            <a:avLst/>
            <a:gdLst>
              <a:gd name="connsiteX0" fmla="*/ 38100 w 409575"/>
              <a:gd name="connsiteY0" fmla="*/ 0 h 347663"/>
              <a:gd name="connsiteX1" fmla="*/ 176212 w 409575"/>
              <a:gd name="connsiteY1" fmla="*/ 152400 h 347663"/>
              <a:gd name="connsiteX2" fmla="*/ 304800 w 409575"/>
              <a:gd name="connsiteY2" fmla="*/ 261938 h 347663"/>
              <a:gd name="connsiteX3" fmla="*/ 409575 w 409575"/>
              <a:gd name="connsiteY3" fmla="*/ 328613 h 347663"/>
              <a:gd name="connsiteX4" fmla="*/ 257175 w 409575"/>
              <a:gd name="connsiteY4" fmla="*/ 347663 h 347663"/>
              <a:gd name="connsiteX5" fmla="*/ 138112 w 409575"/>
              <a:gd name="connsiteY5" fmla="*/ 247650 h 347663"/>
              <a:gd name="connsiteX6" fmla="*/ 52387 w 409575"/>
              <a:gd name="connsiteY6" fmla="*/ 157163 h 347663"/>
              <a:gd name="connsiteX7" fmla="*/ 0 w 409575"/>
              <a:gd name="connsiteY7" fmla="*/ 104775 h 347663"/>
              <a:gd name="connsiteX8" fmla="*/ 38100 w 409575"/>
              <a:gd name="connsiteY8" fmla="*/ 0 h 347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9575" h="347663">
                <a:moveTo>
                  <a:pt x="38100" y="0"/>
                </a:moveTo>
                <a:lnTo>
                  <a:pt x="176212" y="152400"/>
                </a:lnTo>
                <a:lnTo>
                  <a:pt x="304800" y="261938"/>
                </a:lnTo>
                <a:lnTo>
                  <a:pt x="409575" y="328613"/>
                </a:lnTo>
                <a:lnTo>
                  <a:pt x="257175" y="347663"/>
                </a:lnTo>
                <a:lnTo>
                  <a:pt x="138112" y="247650"/>
                </a:lnTo>
                <a:lnTo>
                  <a:pt x="52387" y="157163"/>
                </a:lnTo>
                <a:lnTo>
                  <a:pt x="0" y="104775"/>
                </a:lnTo>
                <a:lnTo>
                  <a:pt x="38100" y="0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6386513" y="3714750"/>
            <a:ext cx="1443037" cy="314325"/>
          </a:xfrm>
          <a:custGeom>
            <a:avLst/>
            <a:gdLst>
              <a:gd name="connsiteX0" fmla="*/ 0 w 1443037"/>
              <a:gd name="connsiteY0" fmla="*/ 4763 h 314325"/>
              <a:gd name="connsiteX1" fmla="*/ 185737 w 1443037"/>
              <a:gd name="connsiteY1" fmla="*/ 0 h 314325"/>
              <a:gd name="connsiteX2" fmla="*/ 442912 w 1443037"/>
              <a:gd name="connsiteY2" fmla="*/ 100013 h 314325"/>
              <a:gd name="connsiteX3" fmla="*/ 766762 w 1443037"/>
              <a:gd name="connsiteY3" fmla="*/ 171450 h 314325"/>
              <a:gd name="connsiteX4" fmla="*/ 1147762 w 1443037"/>
              <a:gd name="connsiteY4" fmla="*/ 223838 h 314325"/>
              <a:gd name="connsiteX5" fmla="*/ 1438275 w 1443037"/>
              <a:gd name="connsiteY5" fmla="*/ 238125 h 314325"/>
              <a:gd name="connsiteX6" fmla="*/ 1443037 w 1443037"/>
              <a:gd name="connsiteY6" fmla="*/ 314325 h 314325"/>
              <a:gd name="connsiteX7" fmla="*/ 1128712 w 1443037"/>
              <a:gd name="connsiteY7" fmla="*/ 295275 h 314325"/>
              <a:gd name="connsiteX8" fmla="*/ 771525 w 1443037"/>
              <a:gd name="connsiteY8" fmla="*/ 242888 h 314325"/>
              <a:gd name="connsiteX9" fmla="*/ 538162 w 1443037"/>
              <a:gd name="connsiteY9" fmla="*/ 190500 h 314325"/>
              <a:gd name="connsiteX10" fmla="*/ 290512 w 1443037"/>
              <a:gd name="connsiteY10" fmla="*/ 114300 h 314325"/>
              <a:gd name="connsiteX11" fmla="*/ 138112 w 1443037"/>
              <a:gd name="connsiteY11" fmla="*/ 61913 h 314325"/>
              <a:gd name="connsiteX12" fmla="*/ 0 w 1443037"/>
              <a:gd name="connsiteY12" fmla="*/ 4763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43037" h="314325">
                <a:moveTo>
                  <a:pt x="0" y="4763"/>
                </a:moveTo>
                <a:lnTo>
                  <a:pt x="185737" y="0"/>
                </a:lnTo>
                <a:lnTo>
                  <a:pt x="442912" y="100013"/>
                </a:lnTo>
                <a:lnTo>
                  <a:pt x="766762" y="171450"/>
                </a:lnTo>
                <a:lnTo>
                  <a:pt x="1147762" y="223838"/>
                </a:lnTo>
                <a:lnTo>
                  <a:pt x="1438275" y="238125"/>
                </a:lnTo>
                <a:lnTo>
                  <a:pt x="1443037" y="314325"/>
                </a:lnTo>
                <a:lnTo>
                  <a:pt x="1128712" y="295275"/>
                </a:lnTo>
                <a:lnTo>
                  <a:pt x="771525" y="242888"/>
                </a:lnTo>
                <a:lnTo>
                  <a:pt x="538162" y="190500"/>
                </a:lnTo>
                <a:lnTo>
                  <a:pt x="290512" y="114300"/>
                </a:lnTo>
                <a:lnTo>
                  <a:pt x="138112" y="61913"/>
                </a:lnTo>
                <a:lnTo>
                  <a:pt x="0" y="4763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7810500" y="3948113"/>
            <a:ext cx="504825" cy="109537"/>
          </a:xfrm>
          <a:custGeom>
            <a:avLst/>
            <a:gdLst>
              <a:gd name="connsiteX0" fmla="*/ 9525 w 504825"/>
              <a:gd name="connsiteY0" fmla="*/ 0 h 109537"/>
              <a:gd name="connsiteX1" fmla="*/ 500063 w 504825"/>
              <a:gd name="connsiteY1" fmla="*/ 19050 h 109537"/>
              <a:gd name="connsiteX2" fmla="*/ 504825 w 504825"/>
              <a:gd name="connsiteY2" fmla="*/ 109537 h 109537"/>
              <a:gd name="connsiteX3" fmla="*/ 0 w 504825"/>
              <a:gd name="connsiteY3" fmla="*/ 85725 h 109537"/>
              <a:gd name="connsiteX4" fmla="*/ 9525 w 504825"/>
              <a:gd name="connsiteY4" fmla="*/ 0 h 10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825" h="109537">
                <a:moveTo>
                  <a:pt x="9525" y="0"/>
                </a:moveTo>
                <a:lnTo>
                  <a:pt x="500063" y="19050"/>
                </a:lnTo>
                <a:lnTo>
                  <a:pt x="504825" y="109537"/>
                </a:lnTo>
                <a:lnTo>
                  <a:pt x="0" y="85725"/>
                </a:lnTo>
                <a:lnTo>
                  <a:pt x="9525" y="0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62000" y="935317"/>
            <a:ext cx="2209800" cy="9144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+mj-lt"/>
              </a:rPr>
              <a:t>HSIP-680-9(34)</a:t>
            </a:r>
          </a:p>
          <a:p>
            <a:r>
              <a:rPr lang="en-US" sz="2000" dirty="0" smtClean="0">
                <a:latin typeface="+mj-lt"/>
              </a:rPr>
              <a:t>$300k</a:t>
            </a:r>
            <a:endParaRPr lang="en-US" sz="200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86200" y="4724400"/>
            <a:ext cx="4562291" cy="17526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 smtClean="0">
              <a:latin typeface="+mj-lt"/>
            </a:endParaRPr>
          </a:p>
          <a:p>
            <a:endParaRPr lang="en-US" sz="1400" dirty="0" smtClean="0">
              <a:latin typeface="+mj-lt"/>
            </a:endParaRPr>
          </a:p>
          <a:p>
            <a:r>
              <a:rPr lang="en-US" sz="1400" dirty="0" smtClean="0">
                <a:latin typeface="+mj-lt"/>
              </a:rPr>
              <a:t>Traffic Restrictions:</a:t>
            </a:r>
          </a:p>
          <a:p>
            <a:r>
              <a:rPr lang="en-US" sz="1400" dirty="0">
                <a:latin typeface="+mj-lt"/>
              </a:rPr>
              <a:t>Project will only be constructed during non-peak </a:t>
            </a:r>
            <a:r>
              <a:rPr lang="en-US" sz="1400" dirty="0" smtClean="0">
                <a:latin typeface="+mj-lt"/>
              </a:rPr>
              <a:t>hours</a:t>
            </a:r>
          </a:p>
          <a:p>
            <a:r>
              <a:rPr lang="en-US" sz="1400" dirty="0">
                <a:latin typeface="+mj-lt"/>
              </a:rPr>
              <a:t>Non-Peak Hours For Project Are:</a:t>
            </a:r>
          </a:p>
          <a:p>
            <a:r>
              <a:rPr lang="en-US" sz="1400" dirty="0">
                <a:latin typeface="+mj-lt"/>
              </a:rPr>
              <a:t>	Monday Thru Friday  9:00 p.m. to 6:00 a.m. </a:t>
            </a:r>
          </a:p>
          <a:p>
            <a:r>
              <a:rPr lang="en-US" sz="1400" dirty="0">
                <a:latin typeface="+mj-lt"/>
              </a:rPr>
              <a:t>	Friday to Saturday  9:00 p.m. to 8:00 a.m. </a:t>
            </a:r>
          </a:p>
          <a:p>
            <a:r>
              <a:rPr lang="en-US" sz="1400" dirty="0">
                <a:latin typeface="+mj-lt"/>
              </a:rPr>
              <a:t>	Saturday to Sunday  9:00 p.m. to 10:00 a.m. </a:t>
            </a:r>
          </a:p>
          <a:p>
            <a:r>
              <a:rPr lang="en-US" sz="1400" dirty="0">
                <a:latin typeface="+mj-lt"/>
              </a:rPr>
              <a:t>Traffic Will Be Maintained Throughout Project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04800" y="304800"/>
            <a:ext cx="8610600" cy="53340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38FE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Southbound I-680 to Eastbound I-680</a:t>
            </a:r>
            <a:endParaRPr lang="en-US" sz="3600" dirty="0">
              <a:solidFill>
                <a:srgbClr val="38FE0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41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610600" cy="591312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rgbClr val="38FE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Eastbound I-80 to Northbound I-680</a:t>
            </a:r>
            <a:endParaRPr lang="en-US" sz="3600" dirty="0">
              <a:solidFill>
                <a:srgbClr val="38FE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79522"/>
            <a:ext cx="7686490" cy="571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981144"/>
            <a:ext cx="1109038" cy="8866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187" y="4038600"/>
            <a:ext cx="1022013" cy="8170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979522"/>
            <a:ext cx="3140861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  <a:cs typeface="Times New Roman" panose="02020603050405020304" pitchFamily="18" charset="0"/>
              </a:rPr>
              <a:t>STR-80-9(1200) 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CN 22574</a:t>
            </a:r>
          </a:p>
          <a:p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$1.0mil ($4.9 Total Project)</a:t>
            </a:r>
            <a:endParaRPr lang="en-US" sz="2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 rot="12178166">
            <a:off x="3612459" y="5498868"/>
            <a:ext cx="183142" cy="586919"/>
          </a:xfrm>
          <a:custGeom>
            <a:avLst/>
            <a:gdLst>
              <a:gd name="connsiteX0" fmla="*/ 258618 w 258618"/>
              <a:gd name="connsiteY0" fmla="*/ 0 h 951346"/>
              <a:gd name="connsiteX1" fmla="*/ 166255 w 258618"/>
              <a:gd name="connsiteY1" fmla="*/ 378691 h 951346"/>
              <a:gd name="connsiteX2" fmla="*/ 0 w 258618"/>
              <a:gd name="connsiteY2" fmla="*/ 951346 h 951346"/>
              <a:gd name="connsiteX0" fmla="*/ 258618 w 258618"/>
              <a:gd name="connsiteY0" fmla="*/ 0 h 951346"/>
              <a:gd name="connsiteX1" fmla="*/ 198413 w 258618"/>
              <a:gd name="connsiteY1" fmla="*/ 525569 h 951346"/>
              <a:gd name="connsiteX2" fmla="*/ 0 w 258618"/>
              <a:gd name="connsiteY2" fmla="*/ 951346 h 951346"/>
              <a:gd name="connsiteX0" fmla="*/ 130043 w 130043"/>
              <a:gd name="connsiteY0" fmla="*/ 0 h 947009"/>
              <a:gd name="connsiteX1" fmla="*/ 69838 w 130043"/>
              <a:gd name="connsiteY1" fmla="*/ 525569 h 947009"/>
              <a:gd name="connsiteX2" fmla="*/ 0 w 130043"/>
              <a:gd name="connsiteY2" fmla="*/ 947009 h 947009"/>
              <a:gd name="connsiteX0" fmla="*/ 130043 w 145518"/>
              <a:gd name="connsiteY0" fmla="*/ 0 h 947009"/>
              <a:gd name="connsiteX1" fmla="*/ 140476 w 145518"/>
              <a:gd name="connsiteY1" fmla="*/ 454249 h 947009"/>
              <a:gd name="connsiteX2" fmla="*/ 0 w 145518"/>
              <a:gd name="connsiteY2" fmla="*/ 947009 h 947009"/>
              <a:gd name="connsiteX0" fmla="*/ 130043 w 149503"/>
              <a:gd name="connsiteY0" fmla="*/ 0 h 947009"/>
              <a:gd name="connsiteX1" fmla="*/ 140476 w 149503"/>
              <a:gd name="connsiteY1" fmla="*/ 454249 h 947009"/>
              <a:gd name="connsiteX2" fmla="*/ 0 w 149503"/>
              <a:gd name="connsiteY2" fmla="*/ 947009 h 947009"/>
              <a:gd name="connsiteX0" fmla="*/ 128518 w 147866"/>
              <a:gd name="connsiteY0" fmla="*/ 0 h 956707"/>
              <a:gd name="connsiteX1" fmla="*/ 138951 w 147866"/>
              <a:gd name="connsiteY1" fmla="*/ 454249 h 956707"/>
              <a:gd name="connsiteX2" fmla="*/ 0 w 147866"/>
              <a:gd name="connsiteY2" fmla="*/ 956707 h 956707"/>
              <a:gd name="connsiteX0" fmla="*/ 91318 w 141648"/>
              <a:gd name="connsiteY0" fmla="*/ 0 h 959044"/>
              <a:gd name="connsiteX1" fmla="*/ 138951 w 141648"/>
              <a:gd name="connsiteY1" fmla="*/ 456586 h 959044"/>
              <a:gd name="connsiteX2" fmla="*/ 0 w 141648"/>
              <a:gd name="connsiteY2" fmla="*/ 959044 h 959044"/>
              <a:gd name="connsiteX0" fmla="*/ 91318 w 96810"/>
              <a:gd name="connsiteY0" fmla="*/ 0 h 959044"/>
              <a:gd name="connsiteX1" fmla="*/ 83282 w 96810"/>
              <a:gd name="connsiteY1" fmla="*/ 459490 h 959044"/>
              <a:gd name="connsiteX2" fmla="*/ 0 w 96810"/>
              <a:gd name="connsiteY2" fmla="*/ 959044 h 959044"/>
              <a:gd name="connsiteX0" fmla="*/ 91318 w 103689"/>
              <a:gd name="connsiteY0" fmla="*/ 0 h 959044"/>
              <a:gd name="connsiteX1" fmla="*/ 96103 w 103689"/>
              <a:gd name="connsiteY1" fmla="*/ 459229 h 959044"/>
              <a:gd name="connsiteX2" fmla="*/ 0 w 103689"/>
              <a:gd name="connsiteY2" fmla="*/ 959044 h 959044"/>
              <a:gd name="connsiteX0" fmla="*/ 116539 w 119390"/>
              <a:gd name="connsiteY0" fmla="*/ 0 h 811944"/>
              <a:gd name="connsiteX1" fmla="*/ 96103 w 119390"/>
              <a:gd name="connsiteY1" fmla="*/ 312129 h 811944"/>
              <a:gd name="connsiteX2" fmla="*/ 0 w 119390"/>
              <a:gd name="connsiteY2" fmla="*/ 811944 h 811944"/>
              <a:gd name="connsiteX0" fmla="*/ 148949 w 151800"/>
              <a:gd name="connsiteY0" fmla="*/ 0 h 779273"/>
              <a:gd name="connsiteX1" fmla="*/ 128513 w 151800"/>
              <a:gd name="connsiteY1" fmla="*/ 312129 h 779273"/>
              <a:gd name="connsiteX2" fmla="*/ 0 w 151800"/>
              <a:gd name="connsiteY2" fmla="*/ 779273 h 779273"/>
              <a:gd name="connsiteX0" fmla="*/ 162716 w 164495"/>
              <a:gd name="connsiteY0" fmla="*/ 0 h 786413"/>
              <a:gd name="connsiteX1" fmla="*/ 128513 w 164495"/>
              <a:gd name="connsiteY1" fmla="*/ 319269 h 786413"/>
              <a:gd name="connsiteX2" fmla="*/ 0 w 164495"/>
              <a:gd name="connsiteY2" fmla="*/ 786413 h 786413"/>
              <a:gd name="connsiteX0" fmla="*/ 162716 w 162716"/>
              <a:gd name="connsiteY0" fmla="*/ 0 h 786413"/>
              <a:gd name="connsiteX1" fmla="*/ 128513 w 162716"/>
              <a:gd name="connsiteY1" fmla="*/ 319269 h 786413"/>
              <a:gd name="connsiteX2" fmla="*/ 0 w 162716"/>
              <a:gd name="connsiteY2" fmla="*/ 786413 h 786413"/>
              <a:gd name="connsiteX0" fmla="*/ 166000 w 166000"/>
              <a:gd name="connsiteY0" fmla="*/ 0 h 776151"/>
              <a:gd name="connsiteX1" fmla="*/ 128513 w 166000"/>
              <a:gd name="connsiteY1" fmla="*/ 309007 h 776151"/>
              <a:gd name="connsiteX2" fmla="*/ 0 w 166000"/>
              <a:gd name="connsiteY2" fmla="*/ 776151 h 776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6000" h="776151">
                <a:moveTo>
                  <a:pt x="166000" y="0"/>
                </a:moveTo>
                <a:cubicBezTo>
                  <a:pt x="163215" y="152428"/>
                  <a:pt x="143733" y="149166"/>
                  <a:pt x="128513" y="309007"/>
                </a:cubicBezTo>
                <a:cubicBezTo>
                  <a:pt x="113293" y="468848"/>
                  <a:pt x="61576" y="569102"/>
                  <a:pt x="0" y="776151"/>
                </a:cubicBezTo>
              </a:path>
            </a:pathLst>
          </a:custGeom>
          <a:noFill/>
          <a:ln w="177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1905001"/>
            <a:ext cx="3048000" cy="252376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1600" dirty="0" smtClean="0">
                <a:solidFill>
                  <a:prstClr val="white"/>
                </a:solidFill>
                <a:latin typeface="+mj-lt"/>
              </a:rPr>
              <a:t>Project </a:t>
            </a:r>
            <a:r>
              <a:rPr lang="en-US" sz="1600" dirty="0">
                <a:solidFill>
                  <a:prstClr val="white"/>
                </a:solidFill>
                <a:latin typeface="+mj-lt"/>
              </a:rPr>
              <a:t>Can Start </a:t>
            </a:r>
            <a:r>
              <a:rPr lang="en-US" sz="1600" dirty="0" smtClean="0">
                <a:solidFill>
                  <a:prstClr val="white"/>
                </a:solidFill>
                <a:latin typeface="+mj-lt"/>
              </a:rPr>
              <a:t>mid-August 2015 </a:t>
            </a:r>
            <a:r>
              <a:rPr lang="en-US" sz="1600" dirty="0">
                <a:solidFill>
                  <a:prstClr val="white"/>
                </a:solidFill>
                <a:latin typeface="+mj-lt"/>
              </a:rPr>
              <a:t>Thru </a:t>
            </a:r>
            <a:r>
              <a:rPr lang="en-US" sz="1600" dirty="0" smtClean="0">
                <a:solidFill>
                  <a:prstClr val="white"/>
                </a:solidFill>
                <a:latin typeface="+mj-lt"/>
              </a:rPr>
              <a:t>October 2015</a:t>
            </a:r>
          </a:p>
          <a:p>
            <a:pPr lvl="0"/>
            <a:r>
              <a:rPr lang="en-US" sz="1600" dirty="0" smtClean="0">
                <a:solidFill>
                  <a:prstClr val="white"/>
                </a:solidFill>
                <a:latin typeface="+mj-lt"/>
              </a:rPr>
              <a:t>Work consists of </a:t>
            </a:r>
            <a:r>
              <a:rPr lang="en-US" sz="1600" dirty="0">
                <a:solidFill>
                  <a:prstClr val="white"/>
                </a:solidFill>
                <a:latin typeface="+mj-lt"/>
              </a:rPr>
              <a:t>e</a:t>
            </a:r>
            <a:r>
              <a:rPr lang="en-US" sz="1600" dirty="0" smtClean="0">
                <a:solidFill>
                  <a:prstClr val="white"/>
                </a:solidFill>
                <a:latin typeface="+mj-lt"/>
              </a:rPr>
              <a:t>xpansion </a:t>
            </a:r>
            <a:r>
              <a:rPr lang="en-US" sz="1600" dirty="0">
                <a:solidFill>
                  <a:prstClr val="white"/>
                </a:solidFill>
                <a:latin typeface="+mj-lt"/>
              </a:rPr>
              <a:t>j</a:t>
            </a:r>
            <a:r>
              <a:rPr lang="en-US" sz="1600" dirty="0" smtClean="0">
                <a:solidFill>
                  <a:prstClr val="white"/>
                </a:solidFill>
                <a:latin typeface="+mj-lt"/>
              </a:rPr>
              <a:t>oint replacement</a:t>
            </a:r>
            <a:endParaRPr lang="en-US" sz="1600" dirty="0">
              <a:solidFill>
                <a:prstClr val="white"/>
              </a:solidFill>
              <a:latin typeface="+mj-lt"/>
            </a:endParaRPr>
          </a:p>
          <a:p>
            <a:pPr lvl="0"/>
            <a:r>
              <a:rPr lang="en-US" sz="1600" dirty="0">
                <a:solidFill>
                  <a:prstClr val="white"/>
                </a:solidFill>
                <a:latin typeface="+mj-lt"/>
              </a:rPr>
              <a:t>Partial </a:t>
            </a:r>
            <a:r>
              <a:rPr lang="en-US" sz="1600" dirty="0" smtClean="0">
                <a:solidFill>
                  <a:prstClr val="white"/>
                </a:solidFill>
                <a:latin typeface="+mj-lt"/>
              </a:rPr>
              <a:t>north </a:t>
            </a:r>
            <a:r>
              <a:rPr lang="en-US" sz="1600" dirty="0">
                <a:solidFill>
                  <a:prstClr val="white"/>
                </a:solidFill>
                <a:latin typeface="+mj-lt"/>
              </a:rPr>
              <a:t>a</a:t>
            </a:r>
            <a:r>
              <a:rPr lang="en-US" sz="1600" dirty="0" smtClean="0">
                <a:solidFill>
                  <a:prstClr val="white"/>
                </a:solidFill>
                <a:latin typeface="+mj-lt"/>
              </a:rPr>
              <a:t>pproach </a:t>
            </a:r>
            <a:r>
              <a:rPr lang="en-US" sz="1600" dirty="0">
                <a:solidFill>
                  <a:prstClr val="white"/>
                </a:solidFill>
                <a:latin typeface="+mj-lt"/>
              </a:rPr>
              <a:t>s</a:t>
            </a:r>
            <a:r>
              <a:rPr lang="en-US" sz="1600" dirty="0" smtClean="0">
                <a:solidFill>
                  <a:prstClr val="white"/>
                </a:solidFill>
                <a:latin typeface="+mj-lt"/>
              </a:rPr>
              <a:t>lab </a:t>
            </a:r>
            <a:r>
              <a:rPr lang="en-US" sz="1600" dirty="0">
                <a:solidFill>
                  <a:prstClr val="white"/>
                </a:solidFill>
                <a:latin typeface="+mj-lt"/>
              </a:rPr>
              <a:t>r</a:t>
            </a:r>
            <a:r>
              <a:rPr lang="en-US" sz="1600" dirty="0" smtClean="0">
                <a:solidFill>
                  <a:prstClr val="white"/>
                </a:solidFill>
                <a:latin typeface="+mj-lt"/>
              </a:rPr>
              <a:t>eplacement </a:t>
            </a:r>
            <a:endParaRPr lang="en-US" sz="1600" dirty="0">
              <a:solidFill>
                <a:prstClr val="white"/>
              </a:solidFill>
              <a:latin typeface="+mj-lt"/>
            </a:endParaRPr>
          </a:p>
          <a:p>
            <a:pPr lvl="0"/>
            <a:r>
              <a:rPr lang="en-US" sz="1600" dirty="0">
                <a:solidFill>
                  <a:prstClr val="white"/>
                </a:solidFill>
                <a:latin typeface="+mj-lt"/>
              </a:rPr>
              <a:t>Partial </a:t>
            </a:r>
            <a:r>
              <a:rPr lang="en-US" sz="1600" dirty="0" smtClean="0">
                <a:solidFill>
                  <a:prstClr val="white"/>
                </a:solidFill>
                <a:latin typeface="+mj-lt"/>
              </a:rPr>
              <a:t>deck </a:t>
            </a:r>
            <a:r>
              <a:rPr lang="en-US" sz="1600" dirty="0">
                <a:solidFill>
                  <a:prstClr val="white"/>
                </a:solidFill>
                <a:latin typeface="+mj-lt"/>
              </a:rPr>
              <a:t>r</a:t>
            </a:r>
            <a:r>
              <a:rPr lang="en-US" sz="1600" dirty="0" smtClean="0">
                <a:solidFill>
                  <a:prstClr val="white"/>
                </a:solidFill>
                <a:latin typeface="+mj-lt"/>
              </a:rPr>
              <a:t>epair</a:t>
            </a:r>
            <a:endParaRPr lang="en-US" sz="1600" dirty="0">
              <a:solidFill>
                <a:prstClr val="white"/>
              </a:solidFill>
              <a:latin typeface="+mj-lt"/>
            </a:endParaRPr>
          </a:p>
          <a:p>
            <a:pPr lvl="0"/>
            <a:r>
              <a:rPr lang="en-US" sz="1600" dirty="0">
                <a:solidFill>
                  <a:prstClr val="white"/>
                </a:solidFill>
                <a:latin typeface="+mj-lt"/>
              </a:rPr>
              <a:t>Repair and </a:t>
            </a:r>
            <a:r>
              <a:rPr lang="en-US" sz="1600" dirty="0" smtClean="0">
                <a:solidFill>
                  <a:prstClr val="white"/>
                </a:solidFill>
                <a:latin typeface="+mj-lt"/>
              </a:rPr>
              <a:t>seal </a:t>
            </a:r>
            <a:r>
              <a:rPr lang="en-US" sz="1600" dirty="0">
                <a:solidFill>
                  <a:prstClr val="white"/>
                </a:solidFill>
                <a:latin typeface="+mj-lt"/>
              </a:rPr>
              <a:t>c</a:t>
            </a:r>
            <a:r>
              <a:rPr lang="en-US" sz="1600" dirty="0" smtClean="0">
                <a:solidFill>
                  <a:prstClr val="white"/>
                </a:solidFill>
                <a:latin typeface="+mj-lt"/>
              </a:rPr>
              <a:t>oncrete </a:t>
            </a:r>
            <a:r>
              <a:rPr lang="en-US" sz="1600" dirty="0">
                <a:solidFill>
                  <a:prstClr val="white"/>
                </a:solidFill>
                <a:latin typeface="+mj-lt"/>
              </a:rPr>
              <a:t>r</a:t>
            </a:r>
            <a:r>
              <a:rPr lang="en-US" sz="1600" dirty="0" smtClean="0">
                <a:solidFill>
                  <a:prstClr val="white"/>
                </a:solidFill>
                <a:latin typeface="+mj-lt"/>
              </a:rPr>
              <a:t>ails</a:t>
            </a:r>
            <a:endParaRPr lang="en-US" sz="1600" dirty="0">
              <a:solidFill>
                <a:prstClr val="white"/>
              </a:solidFill>
              <a:latin typeface="+mj-lt"/>
            </a:endParaRPr>
          </a:p>
          <a:p>
            <a:pPr lvl="0"/>
            <a:r>
              <a:rPr lang="en-US" sz="1600" dirty="0">
                <a:solidFill>
                  <a:prstClr val="white"/>
                </a:solidFill>
                <a:latin typeface="+mj-lt"/>
              </a:rPr>
              <a:t>3” a</a:t>
            </a:r>
            <a:r>
              <a:rPr lang="en-US" sz="1600" dirty="0" smtClean="0">
                <a:solidFill>
                  <a:prstClr val="white"/>
                </a:solidFill>
                <a:latin typeface="+mj-lt"/>
              </a:rPr>
              <a:t>sphalt bridge deck overlay </a:t>
            </a:r>
            <a:endParaRPr lang="en-US" sz="1600" dirty="0">
              <a:solidFill>
                <a:prstClr val="white"/>
              </a:solidFill>
              <a:latin typeface="+mj-lt"/>
            </a:endParaRPr>
          </a:p>
          <a:p>
            <a:pPr lvl="0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38800" y="4648200"/>
            <a:ext cx="2809689" cy="1981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latin typeface="+mj-lt"/>
              </a:rPr>
              <a:t>Traffic Restrictions:</a:t>
            </a:r>
          </a:p>
          <a:p>
            <a:r>
              <a:rPr lang="en-US" dirty="0" smtClean="0">
                <a:latin typeface="+mj-lt"/>
              </a:rPr>
              <a:t>Maintain single lane thru project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Phase 1 Construction is Lt </a:t>
            </a:r>
            <a:r>
              <a:rPr lang="en-US" dirty="0" smtClean="0">
                <a:latin typeface="+mj-lt"/>
              </a:rPr>
              <a:t>side </a:t>
            </a:r>
            <a:r>
              <a:rPr lang="en-US" dirty="0">
                <a:latin typeface="+mj-lt"/>
              </a:rPr>
              <a:t>of </a:t>
            </a:r>
            <a:r>
              <a:rPr lang="en-US" dirty="0" smtClean="0">
                <a:latin typeface="+mj-lt"/>
              </a:rPr>
              <a:t>bridge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Phase 2 Construction is Rt </a:t>
            </a:r>
            <a:r>
              <a:rPr lang="en-US" dirty="0" smtClean="0">
                <a:latin typeface="+mj-lt"/>
              </a:rPr>
              <a:t>side </a:t>
            </a:r>
            <a:r>
              <a:rPr lang="en-US" dirty="0">
                <a:latin typeface="+mj-lt"/>
              </a:rPr>
              <a:t>of </a:t>
            </a:r>
            <a:r>
              <a:rPr lang="en-US" dirty="0" smtClean="0">
                <a:latin typeface="+mj-lt"/>
              </a:rPr>
              <a:t>bridge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9111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rgbClr val="38FE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sz="4400" baseline="30000" dirty="0" smtClean="0">
                <a:solidFill>
                  <a:srgbClr val="38FE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4400" dirty="0" smtClean="0">
                <a:solidFill>
                  <a:srgbClr val="38FE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Street – I-480, Omaha</a:t>
            </a:r>
            <a:endParaRPr lang="en-US" sz="4400" dirty="0">
              <a:solidFill>
                <a:srgbClr val="38FE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1905000" y="2209800"/>
            <a:ext cx="381000" cy="76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43000"/>
            <a:ext cx="8610600" cy="5329534"/>
          </a:xfrm>
        </p:spPr>
      </p:pic>
      <p:sp>
        <p:nvSpPr>
          <p:cNvPr id="14" name="TextBox 13"/>
          <p:cNvSpPr txBox="1"/>
          <p:nvPr/>
        </p:nvSpPr>
        <p:spPr>
          <a:xfrm>
            <a:off x="533400" y="1295400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  <a:cs typeface="Times New Roman" panose="02020603050405020304" pitchFamily="18" charset="0"/>
              </a:rPr>
              <a:t>NH-80-9(80)</a:t>
            </a:r>
          </a:p>
          <a:p>
            <a:r>
              <a:rPr lang="en-US" sz="2400" dirty="0" smtClean="0">
                <a:latin typeface="+mj-lt"/>
                <a:cs typeface="Times New Roman" panose="02020603050405020304" pitchFamily="18" charset="0"/>
              </a:rPr>
              <a:t>$3.8mil</a:t>
            </a:r>
            <a:endParaRPr lang="en-US" sz="2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5600" y="1443485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cs typeface="Times New Roman" panose="02020603050405020304" pitchFamily="18" charset="0"/>
              </a:rPr>
              <a:t>Work Will </a:t>
            </a:r>
            <a:r>
              <a:rPr lang="en-US" sz="2400" dirty="0" smtClean="0">
                <a:latin typeface="+mj-lt"/>
                <a:cs typeface="Times New Roman" panose="02020603050405020304" pitchFamily="18" charset="0"/>
              </a:rPr>
              <a:t>Start June 1</a:t>
            </a:r>
            <a:r>
              <a:rPr lang="en-US" sz="2400" baseline="30000" dirty="0" smtClean="0">
                <a:latin typeface="+mj-lt"/>
                <a:cs typeface="Times New Roman" panose="02020603050405020304" pitchFamily="18" charset="0"/>
              </a:rPr>
              <a:t>st</a:t>
            </a:r>
            <a:r>
              <a:rPr lang="en-US" sz="2400" dirty="0" smtClean="0">
                <a:latin typeface="+mj-lt"/>
                <a:cs typeface="Times New Roman" panose="02020603050405020304" pitchFamily="18" charset="0"/>
              </a:rPr>
              <a:t>, 2015 And Be Allotted 80 Working Days</a:t>
            </a:r>
            <a:endParaRPr lang="en-US" sz="2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9279" y="50292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cs typeface="Times New Roman" panose="02020603050405020304" pitchFamily="18" charset="0"/>
              </a:rPr>
              <a:t>Work </a:t>
            </a:r>
            <a:r>
              <a:rPr lang="en-US" sz="2400" dirty="0" smtClean="0">
                <a:latin typeface="+mj-lt"/>
                <a:cs typeface="Times New Roman" panose="02020603050405020304" pitchFamily="18" charset="0"/>
              </a:rPr>
              <a:t>will 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latin typeface="+mj-lt"/>
                <a:cs typeface="Times New Roman" panose="02020603050405020304" pitchFamily="18" charset="0"/>
              </a:rPr>
              <a:t>onsist 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en-US" sz="2400" dirty="0" smtClean="0">
                <a:latin typeface="+mj-lt"/>
                <a:cs typeface="Times New Roman" panose="02020603050405020304" pitchFamily="18" charset="0"/>
              </a:rPr>
              <a:t>f 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m</a:t>
            </a:r>
            <a:r>
              <a:rPr lang="en-US" sz="2400" dirty="0" smtClean="0">
                <a:latin typeface="+mj-lt"/>
                <a:cs typeface="Times New Roman" panose="02020603050405020304" pitchFamily="18" charset="0"/>
              </a:rPr>
              <a:t>illing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400" dirty="0" smtClean="0">
                <a:latin typeface="+mj-lt"/>
                <a:cs typeface="Times New Roman" panose="02020603050405020304" pitchFamily="18" charset="0"/>
              </a:rPr>
              <a:t>concrete 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r</a:t>
            </a:r>
            <a:r>
              <a:rPr lang="en-US" sz="2400" dirty="0" smtClean="0">
                <a:latin typeface="+mj-lt"/>
                <a:cs typeface="Times New Roman" panose="02020603050405020304" pitchFamily="18" charset="0"/>
              </a:rPr>
              <a:t>epair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400" dirty="0" smtClean="0">
                <a:latin typeface="+mj-lt"/>
                <a:cs typeface="Times New Roman" panose="02020603050405020304" pitchFamily="18" charset="0"/>
              </a:rPr>
              <a:t>asphalt paving and 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s</a:t>
            </a:r>
            <a:r>
              <a:rPr lang="en-US" sz="2400" dirty="0" smtClean="0">
                <a:latin typeface="+mj-lt"/>
                <a:cs typeface="Times New Roman" panose="02020603050405020304" pitchFamily="18" charset="0"/>
              </a:rPr>
              <a:t>triping</a:t>
            </a:r>
            <a:endParaRPr lang="en-US" sz="24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08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7772400" cy="1362456"/>
          </a:xfrm>
        </p:spPr>
        <p:txBody>
          <a:bodyPr/>
          <a:lstStyle/>
          <a:p>
            <a:pPr algn="ctr"/>
            <a:r>
              <a:rPr lang="en-US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Traffic Restrictions</a:t>
            </a:r>
            <a:endParaRPr lang="en-US" b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57400"/>
            <a:ext cx="7924800" cy="4038600"/>
          </a:xfrm>
        </p:spPr>
        <p:txBody>
          <a:bodyPr>
            <a:normAutofit fontScale="6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only during Non-Peak Hours</a:t>
            </a:r>
          </a:p>
          <a:p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Monday Thru Thursday Are 9:00 p.m. to 6:00 a.m.</a:t>
            </a:r>
          </a:p>
          <a:p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Friday To Saturday Is 10:00 p.m. to 7:00 a.m.</a:t>
            </a:r>
          </a:p>
          <a:p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Saturday to Sunday Is 10:00 p.m. to 8:00 a.m.</a:t>
            </a:r>
          </a:p>
          <a:p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Sunday to Monday Is 10:00 p.m. to 6:00 a.m.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Work Will be Allowed July 3</a:t>
            </a:r>
            <a:r>
              <a:rPr lang="en-US" sz="3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July 5</a:t>
            </a:r>
            <a:r>
              <a:rPr lang="en-US" sz="3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September 5</a:t>
            </a:r>
            <a:r>
              <a:rPr lang="en-US" sz="3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7</a:t>
            </a:r>
            <a:r>
              <a:rPr lang="en-US" sz="3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Lanes May Be Closed From 11:00 p.m. To Morning Opening Time </a:t>
            </a:r>
            <a:endParaRPr lang="en-US" sz="3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3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and Off Ramps may be closed but not consecutive interchanges.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09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4378"/>
            <a:ext cx="9144000" cy="6819253"/>
          </a:xfr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</p:pic>
      <p:sp>
        <p:nvSpPr>
          <p:cNvPr id="15" name="TextBox 14"/>
          <p:cNvSpPr txBox="1"/>
          <p:nvPr/>
        </p:nvSpPr>
        <p:spPr>
          <a:xfrm>
            <a:off x="152400" y="2800234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SB I-680 to WB I-80 Bridges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" y="3243382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SB I-680 To EB I-80 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3709861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EB I-80 to NB I-680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1483934"/>
            <a:ext cx="5392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US-6 West Papillion Creek Near 168th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0" y="1899433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WB US-6 Over 108</a:t>
            </a:r>
            <a:r>
              <a:rPr lang="en-US" sz="24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th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St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5400" y="3031066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I-80  50</a:t>
            </a:r>
            <a:r>
              <a:rPr lang="en-US" sz="24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th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St – I-480, Omaha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65819" y="4648200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US-75  “Q” St Bridge, Omaha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6201" y="140584"/>
            <a:ext cx="5257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US-75 North Freeway Bridges, Omaha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248400" y="1295400"/>
            <a:ext cx="457200" cy="478598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2181225" y="5315830"/>
            <a:ext cx="537294" cy="656345"/>
          </a:xfrm>
          <a:custGeom>
            <a:avLst/>
            <a:gdLst>
              <a:gd name="connsiteX0" fmla="*/ 0 w 537294"/>
              <a:gd name="connsiteY0" fmla="*/ 656345 h 656345"/>
              <a:gd name="connsiteX1" fmla="*/ 295275 w 537294"/>
              <a:gd name="connsiteY1" fmla="*/ 303920 h 656345"/>
              <a:gd name="connsiteX2" fmla="*/ 504825 w 537294"/>
              <a:gd name="connsiteY2" fmla="*/ 41983 h 656345"/>
              <a:gd name="connsiteX3" fmla="*/ 533400 w 537294"/>
              <a:gd name="connsiteY3" fmla="*/ 3883 h 656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294" h="656345">
                <a:moveTo>
                  <a:pt x="0" y="656345"/>
                </a:moveTo>
                <a:lnTo>
                  <a:pt x="295275" y="303920"/>
                </a:lnTo>
                <a:cubicBezTo>
                  <a:pt x="379412" y="201526"/>
                  <a:pt x="465138" y="91989"/>
                  <a:pt x="504825" y="41983"/>
                </a:cubicBezTo>
                <a:cubicBezTo>
                  <a:pt x="544513" y="-8023"/>
                  <a:pt x="538956" y="-2070"/>
                  <a:pt x="533400" y="3883"/>
                </a:cubicBezTo>
              </a:path>
            </a:pathLst>
          </a:custGeom>
          <a:noFill/>
          <a:ln w="635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1943100" y="5972175"/>
            <a:ext cx="233363" cy="238125"/>
          </a:xfrm>
          <a:custGeom>
            <a:avLst/>
            <a:gdLst>
              <a:gd name="connsiteX0" fmla="*/ 233363 w 233363"/>
              <a:gd name="connsiteY0" fmla="*/ 0 h 238125"/>
              <a:gd name="connsiteX1" fmla="*/ 0 w 233363"/>
              <a:gd name="connsiteY1" fmla="*/ 238125 h 238125"/>
              <a:gd name="connsiteX2" fmla="*/ 0 w 233363"/>
              <a:gd name="connsiteY2" fmla="*/ 23812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363" h="238125">
                <a:moveTo>
                  <a:pt x="233363" y="0"/>
                </a:moveTo>
                <a:lnTo>
                  <a:pt x="0" y="238125"/>
                </a:lnTo>
                <a:lnTo>
                  <a:pt x="0" y="238125"/>
                </a:lnTo>
              </a:path>
            </a:pathLst>
          </a:custGeom>
          <a:noFill/>
          <a:ln w="47625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2695575" y="5272088"/>
            <a:ext cx="61913" cy="71437"/>
          </a:xfrm>
          <a:custGeom>
            <a:avLst/>
            <a:gdLst>
              <a:gd name="connsiteX0" fmla="*/ 61913 w 61913"/>
              <a:gd name="connsiteY0" fmla="*/ 0 h 71437"/>
              <a:gd name="connsiteX1" fmla="*/ 0 w 61913"/>
              <a:gd name="connsiteY1" fmla="*/ 71437 h 7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913" h="71437">
                <a:moveTo>
                  <a:pt x="61913" y="0"/>
                </a:moveTo>
                <a:lnTo>
                  <a:pt x="0" y="71437"/>
                </a:lnTo>
              </a:path>
            </a:pathLst>
          </a:cu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9880" y="5382392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I-80  N-50 to 50</a:t>
            </a:r>
            <a:r>
              <a:rPr lang="en-US" sz="28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th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St 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27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38FE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West Papillion Creek Near 168</a:t>
            </a:r>
            <a:r>
              <a:rPr lang="en-US" sz="4000" baseline="30000" dirty="0">
                <a:solidFill>
                  <a:srgbClr val="38FE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4000" dirty="0">
                <a:solidFill>
                  <a:srgbClr val="38FE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Street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864" y="1266202"/>
            <a:ext cx="6729661" cy="553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1864" y="1219200"/>
            <a:ext cx="2667000" cy="838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STR-6-7(1051)</a:t>
            </a:r>
          </a:p>
          <a:p>
            <a:pPr lvl="0"/>
            <a:r>
              <a:rPr lang="en-US" sz="24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$1.7mil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00200" y="4943386"/>
            <a:ext cx="1066800" cy="381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168</a:t>
            </a:r>
            <a:r>
              <a:rPr lang="en-US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55364" y="3978780"/>
            <a:ext cx="838200" cy="304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US-6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81600" y="1219200"/>
            <a:ext cx="3048000" cy="2514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dirty="0" smtClean="0">
              <a:latin typeface="+mj-lt"/>
              <a:ea typeface="Calibri"/>
              <a:cs typeface="Times New Roman" panose="02020603050405020304" pitchFamily="18" charset="0"/>
            </a:endParaRPr>
          </a:p>
          <a:p>
            <a:r>
              <a:rPr lang="en-US" sz="1600" dirty="0" smtClean="0">
                <a:latin typeface="+mj-lt"/>
                <a:ea typeface="Calibri"/>
                <a:cs typeface="Times New Roman" panose="02020603050405020304" pitchFamily="18" charset="0"/>
              </a:rPr>
              <a:t>Work </a:t>
            </a:r>
            <a:r>
              <a:rPr lang="en-US" sz="1600" dirty="0">
                <a:latin typeface="+mj-lt"/>
                <a:ea typeface="Calibri"/>
                <a:cs typeface="Times New Roman" panose="02020603050405020304" pitchFamily="18" charset="0"/>
              </a:rPr>
              <a:t>Can Start May 11, </a:t>
            </a:r>
            <a:r>
              <a:rPr lang="en-US" sz="1600" dirty="0" smtClean="0">
                <a:latin typeface="+mj-lt"/>
                <a:ea typeface="Calibri"/>
                <a:cs typeface="Times New Roman" panose="02020603050405020304" pitchFamily="18" charset="0"/>
              </a:rPr>
              <a:t>2015</a:t>
            </a:r>
          </a:p>
          <a:p>
            <a:r>
              <a:rPr lang="en-US" sz="1600" dirty="0" smtClean="0">
                <a:latin typeface="+mj-lt"/>
                <a:ea typeface="Calibri"/>
                <a:cs typeface="Times New Roman" panose="02020603050405020304" pitchFamily="18" charset="0"/>
              </a:rPr>
              <a:t>            174 </a:t>
            </a:r>
            <a:r>
              <a:rPr lang="en-US" sz="1600" dirty="0">
                <a:latin typeface="+mj-lt"/>
                <a:ea typeface="Calibri"/>
                <a:cs typeface="Times New Roman" panose="02020603050405020304" pitchFamily="18" charset="0"/>
              </a:rPr>
              <a:t>Calendar </a:t>
            </a:r>
            <a:r>
              <a:rPr lang="en-US" sz="1600" dirty="0" smtClean="0">
                <a:latin typeface="+mj-lt"/>
                <a:ea typeface="Calibri"/>
                <a:cs typeface="Times New Roman" panose="02020603050405020304" pitchFamily="18" charset="0"/>
              </a:rPr>
              <a:t>Days</a:t>
            </a:r>
          </a:p>
          <a:p>
            <a:r>
              <a:rPr lang="en-US" sz="1600" dirty="0" smtClean="0">
                <a:latin typeface="+mj-lt"/>
                <a:ea typeface="Calibri"/>
                <a:cs typeface="Times New Roman" panose="02020603050405020304" pitchFamily="18" charset="0"/>
              </a:rPr>
              <a:t>Completion Oct. 31, 2015</a:t>
            </a:r>
          </a:p>
          <a:p>
            <a:r>
              <a:rPr lang="en-US" sz="1600" dirty="0" smtClean="0">
                <a:latin typeface="+mj-lt"/>
                <a:ea typeface="Calibri"/>
                <a:cs typeface="Times New Roman" panose="02020603050405020304" pitchFamily="18" charset="0"/>
              </a:rPr>
              <a:t>   Damages assessed at $7690/Day</a:t>
            </a:r>
          </a:p>
          <a:p>
            <a:r>
              <a:rPr lang="en-US" sz="1600" dirty="0" smtClean="0">
                <a:latin typeface="+mj-lt"/>
                <a:ea typeface="Calibri"/>
                <a:cs typeface="Times New Roman" panose="02020603050405020304" pitchFamily="18" charset="0"/>
              </a:rPr>
              <a:t>   if not completed by 10/31/15</a:t>
            </a:r>
            <a:endParaRPr lang="en-US" sz="1600" dirty="0">
              <a:latin typeface="+mj-lt"/>
              <a:ea typeface="Calibri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+mj-lt"/>
                <a:ea typeface="Calibri"/>
                <a:cs typeface="Times New Roman" panose="02020603050405020304" pitchFamily="18" charset="0"/>
              </a:rPr>
              <a:t>Work </a:t>
            </a:r>
            <a:r>
              <a:rPr lang="en-US" sz="1600" dirty="0" smtClean="0">
                <a:latin typeface="+mj-lt"/>
                <a:ea typeface="Calibri"/>
                <a:cs typeface="Times New Roman" panose="02020603050405020304" pitchFamily="18" charset="0"/>
              </a:rPr>
              <a:t>on both EB and WB  W. Dodge Road</a:t>
            </a:r>
            <a:endParaRPr lang="en-US" sz="1600" dirty="0">
              <a:latin typeface="+mj-lt"/>
              <a:ea typeface="Calibri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+mj-lt"/>
                <a:ea typeface="Calibri"/>
                <a:cs typeface="Times New Roman" panose="02020603050405020304" pitchFamily="18" charset="0"/>
              </a:rPr>
              <a:t>Work </a:t>
            </a:r>
            <a:r>
              <a:rPr lang="en-US" sz="1600" dirty="0" smtClean="0">
                <a:latin typeface="+mj-lt"/>
                <a:ea typeface="Calibri"/>
                <a:cs typeface="Times New Roman" panose="02020603050405020304" pitchFamily="18" charset="0"/>
              </a:rPr>
              <a:t>will </a:t>
            </a:r>
            <a:r>
              <a:rPr lang="en-US" sz="1600" dirty="0">
                <a:latin typeface="+mj-lt"/>
                <a:ea typeface="Calibri"/>
                <a:cs typeface="Times New Roman" panose="02020603050405020304" pitchFamily="18" charset="0"/>
              </a:rPr>
              <a:t>c</a:t>
            </a:r>
            <a:r>
              <a:rPr lang="en-US" sz="1600" dirty="0" smtClean="0">
                <a:latin typeface="+mj-lt"/>
                <a:ea typeface="Calibri"/>
                <a:cs typeface="Times New Roman" panose="02020603050405020304" pitchFamily="18" charset="0"/>
              </a:rPr>
              <a:t>onsist </a:t>
            </a:r>
            <a:r>
              <a:rPr lang="en-US" sz="1600" dirty="0">
                <a:latin typeface="+mj-lt"/>
                <a:ea typeface="Calibri"/>
                <a:cs typeface="Times New Roman" panose="02020603050405020304" pitchFamily="18" charset="0"/>
              </a:rPr>
              <a:t>of n</a:t>
            </a:r>
            <a:r>
              <a:rPr lang="en-US" sz="1600" dirty="0" smtClean="0">
                <a:latin typeface="+mj-lt"/>
                <a:ea typeface="Calibri"/>
                <a:cs typeface="Times New Roman" panose="02020603050405020304" pitchFamily="18" charset="0"/>
              </a:rPr>
              <a:t>ew approach       </a:t>
            </a:r>
            <a:r>
              <a:rPr lang="en-US" sz="1600" dirty="0">
                <a:latin typeface="+mj-lt"/>
                <a:ea typeface="Calibri"/>
                <a:cs typeface="Times New Roman" panose="02020603050405020304" pitchFamily="18" charset="0"/>
              </a:rPr>
              <a:t>s</a:t>
            </a:r>
            <a:r>
              <a:rPr lang="en-US" sz="1600" dirty="0" smtClean="0">
                <a:latin typeface="+mj-lt"/>
                <a:ea typeface="Calibri"/>
                <a:cs typeface="Times New Roman" panose="02020603050405020304" pitchFamily="18" charset="0"/>
              </a:rPr>
              <a:t>labs, bridge deck repair and epoxy </a:t>
            </a:r>
            <a:r>
              <a:rPr lang="en-US" sz="1600" dirty="0">
                <a:latin typeface="+mj-lt"/>
                <a:ea typeface="Calibri"/>
                <a:cs typeface="Times New Roman" panose="02020603050405020304" pitchFamily="18" charset="0"/>
              </a:rPr>
              <a:t>p</a:t>
            </a:r>
            <a:r>
              <a:rPr lang="en-US" sz="1600" dirty="0" smtClean="0">
                <a:latin typeface="+mj-lt"/>
                <a:ea typeface="Calibri"/>
                <a:cs typeface="Times New Roman" panose="02020603050405020304" pitchFamily="18" charset="0"/>
              </a:rPr>
              <a:t>olymer </a:t>
            </a:r>
            <a:r>
              <a:rPr lang="en-US" sz="1600" dirty="0">
                <a:latin typeface="+mj-lt"/>
                <a:ea typeface="Calibri"/>
                <a:cs typeface="Times New Roman" panose="02020603050405020304" pitchFamily="18" charset="0"/>
              </a:rPr>
              <a:t>o</a:t>
            </a:r>
            <a:r>
              <a:rPr lang="en-US" sz="1600" dirty="0" smtClean="0">
                <a:latin typeface="+mj-lt"/>
                <a:ea typeface="Calibri"/>
                <a:cs typeface="Times New Roman" panose="02020603050405020304" pitchFamily="18" charset="0"/>
              </a:rPr>
              <a:t>verlay, guardrail</a:t>
            </a:r>
            <a:endParaRPr lang="en-US" sz="1600" dirty="0">
              <a:latin typeface="+mj-lt"/>
              <a:ea typeface="Calibri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Calibri"/>
                <a:ea typeface="Calibri"/>
                <a:cs typeface="Times New Roman"/>
              </a:rPr>
              <a:t>	</a:t>
            </a:r>
            <a:endParaRPr lang="en-US" sz="1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88864" y="4724400"/>
            <a:ext cx="4040736" cy="1981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600" dirty="0" smtClean="0">
                <a:solidFill>
                  <a:prstClr val="white"/>
                </a:solidFill>
                <a:latin typeface="+mj-lt"/>
                <a:ea typeface="Calibri"/>
                <a:cs typeface="Times New Roman" panose="02020603050405020304" pitchFamily="18" charset="0"/>
              </a:rPr>
              <a:t>Traffic will be restricted to Two Lanes in each </a:t>
            </a:r>
            <a:r>
              <a:rPr lang="en-US" sz="1600" dirty="0">
                <a:solidFill>
                  <a:prstClr val="white"/>
                </a:solidFill>
                <a:latin typeface="+mj-lt"/>
                <a:ea typeface="Calibri"/>
                <a:cs typeface="Times New Roman" panose="02020603050405020304" pitchFamily="18" charset="0"/>
              </a:rPr>
              <a:t>d</a:t>
            </a:r>
            <a:r>
              <a:rPr lang="en-US" sz="1600" dirty="0" smtClean="0">
                <a:solidFill>
                  <a:prstClr val="white"/>
                </a:solidFill>
                <a:latin typeface="+mj-lt"/>
                <a:ea typeface="Calibri"/>
                <a:cs typeface="Times New Roman" panose="02020603050405020304" pitchFamily="18" charset="0"/>
              </a:rPr>
              <a:t>irection for entire project (180th-156th)</a:t>
            </a:r>
          </a:p>
          <a:p>
            <a:pPr lvl="0"/>
            <a:r>
              <a:rPr lang="en-US" sz="1600" dirty="0" smtClean="0">
                <a:solidFill>
                  <a:prstClr val="white"/>
                </a:solidFill>
                <a:latin typeface="+mj-lt"/>
                <a:ea typeface="Calibri"/>
                <a:cs typeface="Times New Roman" panose="02020603050405020304" pitchFamily="18" charset="0"/>
              </a:rPr>
              <a:t>Work </a:t>
            </a:r>
            <a:r>
              <a:rPr lang="en-US" sz="1600" dirty="0">
                <a:solidFill>
                  <a:prstClr val="white"/>
                </a:solidFill>
                <a:latin typeface="+mj-lt"/>
                <a:ea typeface="Calibri"/>
                <a:cs typeface="Times New Roman" panose="02020603050405020304" pitchFamily="18" charset="0"/>
              </a:rPr>
              <a:t>will occur behind Concrete Barriers</a:t>
            </a:r>
          </a:p>
          <a:p>
            <a:pPr lvl="0"/>
            <a:r>
              <a:rPr lang="en-US" sz="1600" dirty="0" smtClean="0">
                <a:solidFill>
                  <a:prstClr val="white"/>
                </a:solidFill>
                <a:latin typeface="+mj-lt"/>
                <a:ea typeface="Calibri"/>
                <a:cs typeface="Times New Roman" panose="02020603050405020304" pitchFamily="18" charset="0"/>
              </a:rPr>
              <a:t>Lane Closures </a:t>
            </a:r>
            <a:r>
              <a:rPr lang="en-US" sz="1600" dirty="0">
                <a:solidFill>
                  <a:prstClr val="white"/>
                </a:solidFill>
                <a:latin typeface="+mj-lt"/>
                <a:ea typeface="Calibri"/>
                <a:cs typeface="Times New Roman" panose="02020603050405020304" pitchFamily="18" charset="0"/>
              </a:rPr>
              <a:t>as </a:t>
            </a:r>
            <a:r>
              <a:rPr lang="en-US" sz="1600" dirty="0" smtClean="0">
                <a:solidFill>
                  <a:prstClr val="white"/>
                </a:solidFill>
                <a:latin typeface="+mj-lt"/>
                <a:ea typeface="Calibri"/>
                <a:cs typeface="Times New Roman" panose="02020603050405020304" pitchFamily="18" charset="0"/>
              </a:rPr>
              <a:t>needed:</a:t>
            </a:r>
          </a:p>
          <a:p>
            <a:pPr lvl="0"/>
            <a:r>
              <a:rPr lang="en-US" sz="1600" dirty="0">
                <a:solidFill>
                  <a:prstClr val="white"/>
                </a:solidFill>
                <a:latin typeface="+mj-lt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solidFill>
                  <a:prstClr val="white"/>
                </a:solidFill>
                <a:latin typeface="+mj-lt"/>
                <a:ea typeface="Calibri"/>
                <a:cs typeface="Times New Roman" panose="02020603050405020304" pitchFamily="18" charset="0"/>
              </a:rPr>
              <a:t>   Non </a:t>
            </a:r>
            <a:r>
              <a:rPr lang="en-US" sz="1600" dirty="0">
                <a:solidFill>
                  <a:prstClr val="white"/>
                </a:solidFill>
                <a:latin typeface="+mj-lt"/>
                <a:ea typeface="Calibri"/>
                <a:cs typeface="Times New Roman" panose="02020603050405020304" pitchFamily="18" charset="0"/>
              </a:rPr>
              <a:t>Peak Hours </a:t>
            </a:r>
            <a:endParaRPr lang="en-US" sz="1600" dirty="0" smtClean="0">
              <a:solidFill>
                <a:prstClr val="white"/>
              </a:solidFill>
              <a:latin typeface="+mj-lt"/>
              <a:ea typeface="Calibri"/>
              <a:cs typeface="Times New Roman" panose="02020603050405020304" pitchFamily="18" charset="0"/>
            </a:endParaRPr>
          </a:p>
          <a:p>
            <a:pPr lvl="0"/>
            <a:r>
              <a:rPr lang="en-US" sz="1600" dirty="0" smtClean="0">
                <a:solidFill>
                  <a:prstClr val="white"/>
                </a:solidFill>
                <a:latin typeface="+mj-lt"/>
                <a:ea typeface="Calibri"/>
                <a:cs typeface="Times New Roman" panose="02020603050405020304" pitchFamily="18" charset="0"/>
              </a:rPr>
              <a:t>    10:00 </a:t>
            </a:r>
            <a:r>
              <a:rPr lang="en-US" sz="1600" dirty="0">
                <a:solidFill>
                  <a:prstClr val="white"/>
                </a:solidFill>
                <a:latin typeface="+mj-lt"/>
                <a:ea typeface="Calibri"/>
                <a:cs typeface="Times New Roman" panose="02020603050405020304" pitchFamily="18" charset="0"/>
              </a:rPr>
              <a:t>p.m. </a:t>
            </a:r>
            <a:r>
              <a:rPr lang="en-US" sz="1600" dirty="0" smtClean="0">
                <a:solidFill>
                  <a:prstClr val="white"/>
                </a:solidFill>
                <a:latin typeface="+mj-lt"/>
                <a:ea typeface="Calibri"/>
                <a:cs typeface="Times New Roman" panose="02020603050405020304" pitchFamily="18" charset="0"/>
              </a:rPr>
              <a:t>to 6:00 a.m. </a:t>
            </a:r>
          </a:p>
          <a:p>
            <a:pPr lvl="0"/>
            <a:r>
              <a:rPr lang="en-US" sz="1600" dirty="0" smtClean="0">
                <a:solidFill>
                  <a:prstClr val="white"/>
                </a:solidFill>
                <a:latin typeface="+mj-lt"/>
                <a:ea typeface="Calibri"/>
                <a:cs typeface="Times New Roman" panose="02020603050405020304" pitchFamily="18" charset="0"/>
              </a:rPr>
              <a:t>Phase 1:  Construct 2 </a:t>
            </a:r>
            <a:r>
              <a:rPr lang="en-US" sz="1600" dirty="0">
                <a:solidFill>
                  <a:prstClr val="white"/>
                </a:solidFill>
                <a:latin typeface="+mj-lt"/>
                <a:ea typeface="Calibri"/>
                <a:cs typeface="Times New Roman" panose="02020603050405020304" pitchFamily="18" charset="0"/>
              </a:rPr>
              <a:t>i</a:t>
            </a:r>
            <a:r>
              <a:rPr lang="en-US" sz="1600" dirty="0" smtClean="0">
                <a:solidFill>
                  <a:prstClr val="white"/>
                </a:solidFill>
                <a:latin typeface="+mj-lt"/>
                <a:ea typeface="Calibri"/>
                <a:cs typeface="Times New Roman" panose="02020603050405020304" pitchFamily="18" charset="0"/>
              </a:rPr>
              <a:t>nside lanes</a:t>
            </a:r>
          </a:p>
          <a:p>
            <a:pPr lvl="0"/>
            <a:r>
              <a:rPr lang="en-US" sz="1600" dirty="0" smtClean="0">
                <a:solidFill>
                  <a:prstClr val="white"/>
                </a:solidFill>
                <a:latin typeface="+mj-lt"/>
                <a:ea typeface="Calibri"/>
                <a:cs typeface="Times New Roman" panose="02020603050405020304" pitchFamily="18" charset="0"/>
              </a:rPr>
              <a:t>Phase 2:  Construct outside lane and shoulder</a:t>
            </a:r>
          </a:p>
        </p:txBody>
      </p:sp>
      <p:sp>
        <p:nvSpPr>
          <p:cNvPr id="4" name="Freeform 3"/>
          <p:cNvSpPr/>
          <p:nvPr/>
        </p:nvSpPr>
        <p:spPr>
          <a:xfrm>
            <a:off x="5734228" y="4131180"/>
            <a:ext cx="1008404" cy="8546"/>
          </a:xfrm>
          <a:custGeom>
            <a:avLst/>
            <a:gdLst>
              <a:gd name="connsiteX0" fmla="*/ 1008404 w 1008404"/>
              <a:gd name="connsiteY0" fmla="*/ 8546 h 8546"/>
              <a:gd name="connsiteX1" fmla="*/ 0 w 1008404"/>
              <a:gd name="connsiteY1" fmla="*/ 0 h 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8404" h="8546">
                <a:moveTo>
                  <a:pt x="1008404" y="8546"/>
                </a:moveTo>
                <a:lnTo>
                  <a:pt x="0" y="0"/>
                </a:lnTo>
              </a:path>
            </a:pathLst>
          </a:custGeom>
          <a:noFill/>
          <a:ln w="295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95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solidFill>
                  <a:srgbClr val="38FE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Westbound US-6 Over 108</a:t>
            </a:r>
            <a:r>
              <a:rPr lang="en-US" sz="4400" baseline="30000" dirty="0">
                <a:solidFill>
                  <a:srgbClr val="38FE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4400" dirty="0">
                <a:solidFill>
                  <a:srgbClr val="38FE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Street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95" y="1128045"/>
            <a:ext cx="8485497" cy="5651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2544" y="1128045"/>
            <a:ext cx="2400656" cy="85315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STR-6-7(1052)</a:t>
            </a:r>
          </a:p>
          <a:p>
            <a:pPr lvl="0"/>
            <a:r>
              <a:rPr lang="en-US" sz="24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$350k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0" y="1128044"/>
            <a:ext cx="3886200" cy="191995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dirty="0" smtClean="0">
              <a:solidFill>
                <a:prstClr val="white"/>
              </a:solidFill>
              <a:latin typeface="+mj-lt"/>
              <a:cs typeface="Times New Roman" panose="02020603050405020304" pitchFamily="18" charset="0"/>
            </a:endParaRPr>
          </a:p>
          <a:p>
            <a:pPr lvl="0"/>
            <a:r>
              <a:rPr lang="en-US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Work cannot start until after the State Track Meet and must begin between June 1 and </a:t>
            </a:r>
            <a:r>
              <a:rPr lang="en-US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July 20, 2015 </a:t>
            </a:r>
            <a:endParaRPr lang="en-US" dirty="0" smtClean="0">
              <a:solidFill>
                <a:prstClr val="white"/>
              </a:solidFill>
              <a:latin typeface="+mj-lt"/>
              <a:cs typeface="Times New Roman" panose="02020603050405020304" pitchFamily="18" charset="0"/>
            </a:endParaRPr>
          </a:p>
          <a:p>
            <a:pPr lvl="0"/>
            <a:r>
              <a:rPr lang="en-US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Allowed </a:t>
            </a:r>
            <a:r>
              <a:rPr lang="en-US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15 Working </a:t>
            </a:r>
            <a:r>
              <a:rPr lang="en-US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Days</a:t>
            </a:r>
            <a:r>
              <a:rPr lang="en-US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 </a:t>
            </a:r>
            <a:endParaRPr lang="en-US" dirty="0" smtClean="0">
              <a:solidFill>
                <a:prstClr val="white"/>
              </a:solidFill>
              <a:latin typeface="+mj-lt"/>
              <a:cs typeface="Times New Roman" panose="02020603050405020304" pitchFamily="18" charset="0"/>
            </a:endParaRPr>
          </a:p>
          <a:p>
            <a:pPr lvl="0"/>
            <a:r>
              <a:rPr lang="en-US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Work </a:t>
            </a:r>
            <a:r>
              <a:rPr lang="en-US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w</a:t>
            </a:r>
            <a:r>
              <a:rPr lang="en-US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ill </a:t>
            </a:r>
            <a:r>
              <a:rPr lang="en-US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c</a:t>
            </a:r>
            <a:r>
              <a:rPr lang="en-US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onsist </a:t>
            </a:r>
            <a:r>
              <a:rPr lang="en-US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o</a:t>
            </a:r>
            <a:r>
              <a:rPr lang="en-US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f </a:t>
            </a:r>
            <a:r>
              <a:rPr lang="en-US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p</a:t>
            </a:r>
            <a:r>
              <a:rPr lang="en-US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avement </a:t>
            </a:r>
            <a:r>
              <a:rPr lang="en-US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r</a:t>
            </a:r>
            <a:r>
              <a:rPr lang="en-US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epair </a:t>
            </a:r>
            <a:r>
              <a:rPr lang="en-US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and b</a:t>
            </a:r>
            <a:r>
              <a:rPr lang="en-US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ridge </a:t>
            </a:r>
            <a:r>
              <a:rPr lang="en-US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o</a:t>
            </a:r>
            <a:r>
              <a:rPr lang="en-US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verlay</a:t>
            </a:r>
            <a:endParaRPr lang="en-US" dirty="0">
              <a:solidFill>
                <a:prstClr val="white"/>
              </a:solidFill>
              <a:latin typeface="+mj-lt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1504060" y="3768695"/>
            <a:ext cx="2238998" cy="42729"/>
          </a:xfrm>
          <a:custGeom>
            <a:avLst/>
            <a:gdLst>
              <a:gd name="connsiteX0" fmla="*/ 0 w 2238998"/>
              <a:gd name="connsiteY0" fmla="*/ 0 h 42729"/>
              <a:gd name="connsiteX1" fmla="*/ 2238998 w 2238998"/>
              <a:gd name="connsiteY1" fmla="*/ 42729 h 42729"/>
              <a:gd name="connsiteX2" fmla="*/ 2238998 w 2238998"/>
              <a:gd name="connsiteY2" fmla="*/ 42729 h 42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8998" h="42729">
                <a:moveTo>
                  <a:pt x="0" y="0"/>
                </a:moveTo>
                <a:lnTo>
                  <a:pt x="2238998" y="42729"/>
                </a:lnTo>
                <a:lnTo>
                  <a:pt x="2238998" y="42729"/>
                </a:lnTo>
              </a:path>
            </a:pathLst>
          </a:custGeom>
          <a:noFill/>
          <a:ln w="171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001000" y="4114800"/>
            <a:ext cx="762000" cy="3048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US-6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86200" y="5207237"/>
            <a:ext cx="3048000" cy="9144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Work will be phased with lane closures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60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rgbClr val="38FE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“Q” Street Bridge, Omaha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1275588"/>
            <a:ext cx="7696200" cy="5509046"/>
          </a:xfrm>
        </p:spPr>
      </p:pic>
      <p:sp>
        <p:nvSpPr>
          <p:cNvPr id="5" name="Freeform 4"/>
          <p:cNvSpPr/>
          <p:nvPr/>
        </p:nvSpPr>
        <p:spPr>
          <a:xfrm flipV="1">
            <a:off x="4081047" y="3575060"/>
            <a:ext cx="1104644" cy="45719"/>
          </a:xfrm>
          <a:custGeom>
            <a:avLst/>
            <a:gdLst>
              <a:gd name="connsiteX0" fmla="*/ 0 w 1104644"/>
              <a:gd name="connsiteY0" fmla="*/ 0 h 0"/>
              <a:gd name="connsiteX1" fmla="*/ 1104644 w 1104644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04644">
                <a:moveTo>
                  <a:pt x="0" y="0"/>
                </a:moveTo>
                <a:lnTo>
                  <a:pt x="1104644" y="0"/>
                </a:lnTo>
              </a:path>
            </a:pathLst>
          </a:custGeom>
          <a:noFill/>
          <a:ln w="2349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343400" y="5486400"/>
            <a:ext cx="842291" cy="3048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US-75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3901" y="1280453"/>
            <a:ext cx="2095500" cy="100554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NH-75-2(174)</a:t>
            </a:r>
          </a:p>
          <a:p>
            <a:pPr lvl="0"/>
            <a:r>
              <a:rPr lang="en-US" sz="24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$700k</a:t>
            </a:r>
          </a:p>
        </p:txBody>
      </p:sp>
      <p:sp>
        <p:nvSpPr>
          <p:cNvPr id="9" name="Rectangle 8"/>
          <p:cNvSpPr/>
          <p:nvPr/>
        </p:nvSpPr>
        <p:spPr>
          <a:xfrm>
            <a:off x="5257800" y="1284015"/>
            <a:ext cx="3166647" cy="206878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Work </a:t>
            </a:r>
            <a:r>
              <a:rPr lang="en-US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cannot </a:t>
            </a:r>
            <a:r>
              <a:rPr lang="en-US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s</a:t>
            </a:r>
            <a:r>
              <a:rPr lang="en-US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tart </a:t>
            </a:r>
            <a:r>
              <a:rPr lang="en-US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b</a:t>
            </a:r>
            <a:r>
              <a:rPr lang="en-US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efore </a:t>
            </a:r>
            <a:r>
              <a:rPr lang="en-US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June 24</a:t>
            </a:r>
            <a:r>
              <a:rPr lang="en-US" baseline="300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th</a:t>
            </a:r>
            <a:r>
              <a:rPr lang="en-US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, 2015, </a:t>
            </a:r>
            <a:r>
              <a:rPr lang="en-US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after </a:t>
            </a:r>
            <a:r>
              <a:rPr lang="en-US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College World </a:t>
            </a:r>
            <a:r>
              <a:rPr lang="en-US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Series </a:t>
            </a:r>
          </a:p>
          <a:p>
            <a:pPr lvl="0"/>
            <a:r>
              <a:rPr lang="en-US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Allotted </a:t>
            </a:r>
            <a:r>
              <a:rPr lang="en-US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40 Working Days  </a:t>
            </a:r>
            <a:endParaRPr lang="en-US" dirty="0" smtClean="0">
              <a:solidFill>
                <a:prstClr val="white"/>
              </a:solidFill>
              <a:latin typeface="+mj-lt"/>
              <a:cs typeface="Times New Roman" panose="02020603050405020304" pitchFamily="18" charset="0"/>
            </a:endParaRPr>
          </a:p>
          <a:p>
            <a:pPr lvl="0"/>
            <a:r>
              <a:rPr lang="en-US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Work </a:t>
            </a:r>
            <a:r>
              <a:rPr lang="en-US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w</a:t>
            </a:r>
            <a:r>
              <a:rPr lang="en-US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ill </a:t>
            </a:r>
            <a:r>
              <a:rPr lang="en-US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c</a:t>
            </a:r>
            <a:r>
              <a:rPr lang="en-US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onsist </a:t>
            </a:r>
            <a:r>
              <a:rPr lang="en-US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o</a:t>
            </a:r>
            <a:r>
              <a:rPr lang="en-US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f </a:t>
            </a:r>
            <a:r>
              <a:rPr lang="en-US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b</a:t>
            </a:r>
            <a:r>
              <a:rPr lang="en-US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ridge and </a:t>
            </a:r>
            <a:r>
              <a:rPr lang="en-US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c</a:t>
            </a:r>
            <a:r>
              <a:rPr lang="en-US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oncrete </a:t>
            </a:r>
            <a:r>
              <a:rPr lang="en-US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r</a:t>
            </a:r>
            <a:r>
              <a:rPr lang="en-US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epair, 3” asphalt bridge deck overlay</a:t>
            </a:r>
            <a:endParaRPr lang="en-US" dirty="0">
              <a:solidFill>
                <a:prstClr val="white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0" y="3478746"/>
            <a:ext cx="685800" cy="29545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 St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0741" y="4724400"/>
            <a:ext cx="3314699" cy="14478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latin typeface="+mj-lt"/>
              </a:rPr>
              <a:t>Phase 1:  North Side </a:t>
            </a:r>
          </a:p>
          <a:p>
            <a:r>
              <a:rPr lang="en-US" dirty="0" smtClean="0">
                <a:latin typeface="+mj-lt"/>
              </a:rPr>
              <a:t>Phase 2:  South Side</a:t>
            </a:r>
          </a:p>
          <a:p>
            <a:r>
              <a:rPr lang="en-US" dirty="0" smtClean="0">
                <a:latin typeface="+mj-lt"/>
              </a:rPr>
              <a:t>2-lane traffic will be maintained</a:t>
            </a:r>
          </a:p>
          <a:p>
            <a:r>
              <a:rPr lang="en-US" dirty="0" smtClean="0">
                <a:latin typeface="+mj-lt"/>
              </a:rPr>
              <a:t>Pedestrian traffic will be maintained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5423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rgbClr val="38FE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North Freeway Bridges, Omaha</a:t>
            </a:r>
            <a:endParaRPr lang="en-US" sz="4400" dirty="0">
              <a:solidFill>
                <a:srgbClr val="38FE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879102"/>
            <a:ext cx="5791199" cy="5943600"/>
          </a:xfrm>
        </p:spPr>
      </p:pic>
      <p:sp>
        <p:nvSpPr>
          <p:cNvPr id="11" name="TextBox 10"/>
          <p:cNvSpPr txBox="1"/>
          <p:nvPr/>
        </p:nvSpPr>
        <p:spPr>
          <a:xfrm>
            <a:off x="1752600" y="1752599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cs typeface="Times New Roman" panose="02020603050405020304" pitchFamily="18" charset="0"/>
              </a:rPr>
              <a:t>NH-75-2(175</a:t>
            </a:r>
            <a:r>
              <a:rPr lang="en-US" sz="2400" dirty="0" smtClean="0">
                <a:latin typeface="+mj-lt"/>
                <a:cs typeface="Times New Roman" panose="02020603050405020304" pitchFamily="18" charset="0"/>
              </a:rPr>
              <a:t>)</a:t>
            </a:r>
          </a:p>
          <a:p>
            <a:r>
              <a:rPr lang="en-US" sz="2400" dirty="0" smtClean="0">
                <a:latin typeface="+mj-lt"/>
                <a:cs typeface="Times New Roman" panose="02020603050405020304" pitchFamily="18" charset="0"/>
              </a:rPr>
              <a:t>$1.5mil</a:t>
            </a:r>
          </a:p>
          <a:p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1752600" y="2155799"/>
            <a:ext cx="2209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 smtClean="0"/>
          </a:p>
          <a:p>
            <a:endParaRPr lang="en-US" b="1" dirty="0" smtClean="0"/>
          </a:p>
          <a:p>
            <a:r>
              <a:rPr lang="en-US" dirty="0" smtClean="0">
                <a:latin typeface="+mj-lt"/>
                <a:cs typeface="Times New Roman" panose="02020603050405020304" pitchFamily="18" charset="0"/>
              </a:rPr>
              <a:t>Work 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Will </a:t>
            </a:r>
            <a:r>
              <a:rPr lang="en-US" dirty="0" smtClean="0">
                <a:latin typeface="+mj-lt"/>
                <a:cs typeface="Times New Roman" panose="02020603050405020304" pitchFamily="18" charset="0"/>
              </a:rPr>
              <a:t>Start</a:t>
            </a:r>
          </a:p>
          <a:p>
            <a:r>
              <a:rPr lang="en-US" dirty="0" smtClean="0">
                <a:latin typeface="+mj-lt"/>
                <a:cs typeface="Times New Roman" panose="02020603050405020304" pitchFamily="18" charset="0"/>
              </a:rPr>
              <a:t>June 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22, 2015 </a:t>
            </a:r>
            <a:endParaRPr lang="en-US" dirty="0" smtClean="0">
              <a:latin typeface="+mj-lt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+mj-lt"/>
                <a:cs typeface="Times New Roman" panose="02020603050405020304" pitchFamily="18" charset="0"/>
              </a:rPr>
              <a:t>And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+mj-lt"/>
                <a:cs typeface="Times New Roman" panose="02020603050405020304" pitchFamily="18" charset="0"/>
              </a:rPr>
              <a:t>Is 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Allotted </a:t>
            </a:r>
            <a:endParaRPr lang="en-US" dirty="0" smtClean="0">
              <a:latin typeface="+mj-lt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+mj-lt"/>
                <a:cs typeface="Times New Roman" panose="02020603050405020304" pitchFamily="18" charset="0"/>
              </a:rPr>
              <a:t>75 Working </a:t>
            </a:r>
          </a:p>
          <a:p>
            <a:r>
              <a:rPr lang="en-US" dirty="0" smtClean="0">
                <a:latin typeface="+mj-lt"/>
                <a:cs typeface="Times New Roman" panose="02020603050405020304" pitchFamily="18" charset="0"/>
              </a:rPr>
              <a:t>Days</a:t>
            </a: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79692" y="1752599"/>
            <a:ext cx="2192708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  <a:cs typeface="Times New Roman" panose="02020603050405020304" pitchFamily="18" charset="0"/>
              </a:rPr>
              <a:t>Work </a:t>
            </a:r>
            <a:r>
              <a:rPr lang="en-US" sz="1600" dirty="0" smtClean="0">
                <a:latin typeface="+mj-lt"/>
                <a:cs typeface="Times New Roman" panose="02020603050405020304" pitchFamily="18" charset="0"/>
              </a:rPr>
              <a:t>will consist of 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b</a:t>
            </a:r>
            <a:r>
              <a:rPr lang="en-US" sz="1600" dirty="0" smtClean="0">
                <a:latin typeface="+mj-lt"/>
                <a:cs typeface="Times New Roman" panose="02020603050405020304" pitchFamily="18" charset="0"/>
              </a:rPr>
              <a:t>ridge 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d</a:t>
            </a:r>
            <a:r>
              <a:rPr lang="en-US" sz="1600" dirty="0" smtClean="0">
                <a:latin typeface="+mj-lt"/>
                <a:cs typeface="Times New Roman" panose="02020603050405020304" pitchFamily="18" charset="0"/>
              </a:rPr>
              <a:t>eck 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r</a:t>
            </a:r>
            <a:r>
              <a:rPr lang="en-US" sz="1600" dirty="0" smtClean="0">
                <a:latin typeface="+mj-lt"/>
                <a:cs typeface="Times New Roman" panose="02020603050405020304" pitchFamily="18" charset="0"/>
              </a:rPr>
              <a:t>epair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1600" dirty="0" smtClean="0">
                <a:latin typeface="+mj-lt"/>
                <a:cs typeface="Times New Roman" panose="02020603050405020304" pitchFamily="18" charset="0"/>
              </a:rPr>
              <a:t>approach 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r</a:t>
            </a:r>
            <a:r>
              <a:rPr lang="en-US" sz="1600" dirty="0" smtClean="0">
                <a:latin typeface="+mj-lt"/>
                <a:cs typeface="Times New Roman" panose="02020603050405020304" pitchFamily="18" charset="0"/>
              </a:rPr>
              <a:t>epair 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a</a:t>
            </a:r>
            <a:r>
              <a:rPr lang="en-US" sz="1600" dirty="0" smtClean="0">
                <a:latin typeface="+mj-lt"/>
                <a:cs typeface="Times New Roman" panose="02020603050405020304" pitchFamily="18" charset="0"/>
              </a:rPr>
              <a:t>nd 3” bridge deck overlay</a:t>
            </a:r>
          </a:p>
          <a:p>
            <a:endParaRPr lang="en-US" sz="1400" dirty="0">
              <a:latin typeface="+mj-lt"/>
              <a:cs typeface="Times New Roman" panose="02020603050405020304" pitchFamily="18" charset="0"/>
            </a:endParaRPr>
          </a:p>
          <a:p>
            <a:r>
              <a:rPr lang="en-US" sz="1600" dirty="0" smtClean="0">
                <a:latin typeface="+mj-lt"/>
                <a:cs typeface="Times New Roman" panose="02020603050405020304" pitchFamily="18" charset="0"/>
              </a:rPr>
              <a:t>US-75 Bridges: </a:t>
            </a:r>
          </a:p>
          <a:p>
            <a:r>
              <a:rPr lang="en-US" sz="1600" dirty="0" smtClean="0">
                <a:latin typeface="+mj-lt"/>
                <a:cs typeface="Times New Roman" panose="02020603050405020304" pitchFamily="18" charset="0"/>
              </a:rPr>
              <a:t> One lane traffic </a:t>
            </a:r>
          </a:p>
          <a:p>
            <a:r>
              <a:rPr lang="en-US" sz="1600" dirty="0" smtClean="0">
                <a:latin typeface="+mj-lt"/>
                <a:cs typeface="Times New Roman" panose="02020603050405020304" pitchFamily="18" charset="0"/>
              </a:rPr>
              <a:t> will be maintained</a:t>
            </a:r>
          </a:p>
          <a:p>
            <a:r>
              <a:rPr lang="en-US" sz="1600" dirty="0" smtClean="0">
                <a:latin typeface="+mj-lt"/>
                <a:cs typeface="Times New Roman" panose="02020603050405020304" pitchFamily="18" charset="0"/>
              </a:rPr>
              <a:t> Work will occur</a:t>
            </a:r>
          </a:p>
          <a:p>
            <a:r>
              <a:rPr lang="en-US" sz="1600" dirty="0" smtClean="0">
                <a:latin typeface="+mj-lt"/>
                <a:cs typeface="Times New Roman" panose="02020603050405020304" pitchFamily="18" charset="0"/>
              </a:rPr>
              <a:t> behind barriers</a:t>
            </a:r>
          </a:p>
          <a:p>
            <a:endParaRPr lang="en-US" sz="1400" dirty="0">
              <a:latin typeface="+mj-lt"/>
              <a:cs typeface="Times New Roman" panose="02020603050405020304" pitchFamily="18" charset="0"/>
            </a:endParaRPr>
          </a:p>
          <a:p>
            <a:r>
              <a:rPr lang="en-US" sz="1600" dirty="0" smtClean="0">
                <a:latin typeface="+mj-lt"/>
                <a:cs typeface="Times New Roman" panose="02020603050405020304" pitchFamily="18" charset="0"/>
              </a:rPr>
              <a:t>Lake St. Bridge:</a:t>
            </a:r>
          </a:p>
          <a:p>
            <a:r>
              <a:rPr lang="en-US" sz="1600" dirty="0" smtClean="0">
                <a:latin typeface="+mj-lt"/>
                <a:cs typeface="Times New Roman" panose="02020603050405020304" pitchFamily="18" charset="0"/>
              </a:rPr>
              <a:t>2-lane traffic will be maintained</a:t>
            </a:r>
          </a:p>
          <a:p>
            <a:r>
              <a:rPr lang="en-US" sz="1600" dirty="0" smtClean="0">
                <a:latin typeface="+mj-lt"/>
                <a:cs typeface="Times New Roman" panose="02020603050405020304" pitchFamily="18" charset="0"/>
              </a:rPr>
              <a:t>One sidewalk will always be open</a:t>
            </a:r>
          </a:p>
          <a:p>
            <a:r>
              <a:rPr lang="en-US" sz="1600" dirty="0" smtClean="0">
                <a:latin typeface="+mj-lt"/>
                <a:cs typeface="Times New Roman" panose="02020603050405020304" pitchFamily="18" charset="0"/>
              </a:rPr>
              <a:t>Work will occur behind barriers</a:t>
            </a:r>
          </a:p>
          <a:p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11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638800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latin typeface="+mj-lt"/>
              </a:rPr>
              <a:t>L28K	NH-L28K(103) CN 22542 </a:t>
            </a:r>
            <a:r>
              <a:rPr lang="en-US" dirty="0" smtClean="0">
                <a:latin typeface="+mj-lt"/>
              </a:rPr>
              <a:t>  Military </a:t>
            </a:r>
            <a:r>
              <a:rPr lang="en-US" dirty="0">
                <a:latin typeface="+mj-lt"/>
              </a:rPr>
              <a:t>Ave, </a:t>
            </a:r>
            <a:r>
              <a:rPr lang="en-US" dirty="0" err="1" smtClean="0">
                <a:latin typeface="+mj-lt"/>
              </a:rPr>
              <a:t>Papio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Creek </a:t>
            </a:r>
            <a:r>
              <a:rPr lang="en-US" dirty="0" smtClean="0">
                <a:latin typeface="+mj-lt"/>
              </a:rPr>
              <a:t>Bridge</a:t>
            </a:r>
            <a:r>
              <a:rPr lang="en-US" dirty="0">
                <a:latin typeface="+mj-lt"/>
              </a:rPr>
              <a:t> 	</a:t>
            </a:r>
            <a:r>
              <a:rPr lang="en-US" dirty="0" smtClean="0">
                <a:latin typeface="+mj-lt"/>
              </a:rPr>
              <a:t>	$480k</a:t>
            </a: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en-US" dirty="0">
                <a:latin typeface="+mj-lt"/>
              </a:rPr>
              <a:t>	</a:t>
            </a:r>
            <a:r>
              <a:rPr lang="en-US" dirty="0" smtClean="0">
                <a:latin typeface="+mj-lt"/>
              </a:rPr>
              <a:t>East of Military Ave/Crown Point Ave Intersection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	</a:t>
            </a:r>
            <a:r>
              <a:rPr lang="en-US" dirty="0" smtClean="0">
                <a:latin typeface="+mj-lt"/>
              </a:rPr>
              <a:t>Bridge repair and Deck Overlay</a:t>
            </a: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en-US" dirty="0">
                <a:latin typeface="+mj-lt"/>
              </a:rPr>
              <a:t>	Construct under traffic		</a:t>
            </a:r>
            <a:r>
              <a:rPr lang="en-US" dirty="0" smtClean="0">
                <a:latin typeface="+mj-lt"/>
              </a:rPr>
              <a:t>	S </a:t>
            </a:r>
            <a:r>
              <a:rPr lang="en-US" dirty="0">
                <a:latin typeface="+mj-lt"/>
              </a:rPr>
              <a:t>8/15	</a:t>
            </a:r>
            <a:r>
              <a:rPr lang="en-US" dirty="0" smtClean="0">
                <a:latin typeface="+mj-lt"/>
              </a:rPr>
              <a:t>C 10/15</a:t>
            </a:r>
          </a:p>
          <a:p>
            <a:pPr marL="0" indent="0">
              <a:buNone/>
            </a:pPr>
            <a:endParaRPr lang="en-US" dirty="0" smtClean="0">
              <a:latin typeface="+mj-lt"/>
            </a:endParaRPr>
          </a:p>
          <a:p>
            <a:pPr lvl="0">
              <a:buClr>
                <a:srgbClr val="5BD078"/>
              </a:buClr>
            </a:pPr>
            <a:r>
              <a:rPr lang="en-US" dirty="0">
                <a:solidFill>
                  <a:prstClr val="white"/>
                </a:solidFill>
                <a:latin typeface="Calibri"/>
              </a:rPr>
              <a:t>N-64	NH-64-7(122) CN22539 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  88th/Maple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dirty="0" err="1">
                <a:solidFill>
                  <a:prstClr val="white"/>
                </a:solidFill>
                <a:latin typeface="Calibri"/>
              </a:rPr>
              <a:t>Papio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 Cr Bridge	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	$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600k</a:t>
            </a:r>
          </a:p>
          <a:p>
            <a:pPr marL="0" lvl="0" indent="0">
              <a:buClr>
                <a:srgbClr val="5BD078"/>
              </a:buClr>
              <a:buNone/>
            </a:pPr>
            <a:r>
              <a:rPr lang="en-US" dirty="0">
                <a:solidFill>
                  <a:prstClr val="white"/>
                </a:solidFill>
                <a:latin typeface="Calibri"/>
              </a:rPr>
              <a:t>	Bridge 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repair and Deck Overlay</a:t>
            </a:r>
            <a:endParaRPr lang="en-US" dirty="0">
              <a:solidFill>
                <a:prstClr val="white"/>
              </a:solidFill>
              <a:latin typeface="Calibri"/>
            </a:endParaRPr>
          </a:p>
          <a:p>
            <a:pPr marL="0" lvl="0" indent="0">
              <a:buClr>
                <a:srgbClr val="5BD078"/>
              </a:buClr>
              <a:buNone/>
            </a:pPr>
            <a:r>
              <a:rPr lang="en-US" dirty="0">
                <a:solidFill>
                  <a:prstClr val="white"/>
                </a:solidFill>
                <a:latin typeface="Calibri"/>
              </a:rPr>
              <a:t>	Construct under traffic		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	S 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8/15	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C 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11/15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N-31	STP-31-2(110) CN 21911 </a:t>
            </a:r>
            <a:r>
              <a:rPr lang="en-US" dirty="0" smtClean="0">
                <a:latin typeface="+mj-lt"/>
              </a:rPr>
              <a:t>  Elkhorn </a:t>
            </a:r>
            <a:r>
              <a:rPr lang="en-US" dirty="0">
                <a:latin typeface="+mj-lt"/>
              </a:rPr>
              <a:t>North		</a:t>
            </a:r>
            <a:r>
              <a:rPr lang="en-US" dirty="0" smtClean="0">
                <a:latin typeface="+mj-lt"/>
              </a:rPr>
              <a:t>	$</a:t>
            </a:r>
            <a:r>
              <a:rPr lang="en-US" dirty="0">
                <a:latin typeface="+mj-lt"/>
              </a:rPr>
              <a:t>9.5mil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	Pavement repair, mill/resurface under traffic	</a:t>
            </a:r>
            <a:r>
              <a:rPr lang="en-US" dirty="0" smtClean="0">
                <a:latin typeface="+mj-lt"/>
              </a:rPr>
              <a:t>S </a:t>
            </a:r>
            <a:r>
              <a:rPr lang="en-US" dirty="0">
                <a:latin typeface="+mj-lt"/>
              </a:rPr>
              <a:t>9/14	</a:t>
            </a:r>
            <a:r>
              <a:rPr lang="en-US" dirty="0" smtClean="0">
                <a:latin typeface="+mj-lt"/>
              </a:rPr>
              <a:t>C </a:t>
            </a:r>
            <a:r>
              <a:rPr lang="en-US" dirty="0">
                <a:latin typeface="+mj-lt"/>
              </a:rPr>
              <a:t>11/15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	S28J Washington Bridge closed, traffic </a:t>
            </a:r>
            <a:r>
              <a:rPr lang="en-US" dirty="0" smtClean="0">
                <a:latin typeface="+mj-lt"/>
              </a:rPr>
              <a:t>detoured </a:t>
            </a:r>
            <a:r>
              <a:rPr lang="en-US" dirty="0">
                <a:latin typeface="+mj-lt"/>
              </a:rPr>
              <a:t>on April 6, 2015	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N-50	STP-50-2(134) CN 22456 </a:t>
            </a:r>
            <a:r>
              <a:rPr lang="en-US" dirty="0" smtClean="0">
                <a:latin typeface="+mj-lt"/>
              </a:rPr>
              <a:t>  Louisville </a:t>
            </a:r>
            <a:r>
              <a:rPr lang="en-US" dirty="0">
                <a:latin typeface="+mj-lt"/>
              </a:rPr>
              <a:t>– Springfield		</a:t>
            </a:r>
            <a:r>
              <a:rPr lang="en-US" dirty="0" smtClean="0">
                <a:latin typeface="+mj-lt"/>
              </a:rPr>
              <a:t>	$8.0mil</a:t>
            </a:r>
          </a:p>
          <a:p>
            <a:pPr marL="0" indent="0">
              <a:buNone/>
            </a:pPr>
            <a:r>
              <a:rPr lang="en-US" dirty="0" smtClean="0">
                <a:latin typeface="+mj-lt"/>
              </a:rPr>
              <a:t>	Pavement repair, mill/resurface under traffic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	3 bridges deck repair and overlay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	Platte River Bridge – </a:t>
            </a:r>
            <a:r>
              <a:rPr lang="en-US" dirty="0" smtClean="0">
                <a:latin typeface="+mj-lt"/>
              </a:rPr>
              <a:t>repair </a:t>
            </a:r>
            <a:r>
              <a:rPr lang="en-US" dirty="0">
                <a:latin typeface="+mj-lt"/>
              </a:rPr>
              <a:t>joints and </a:t>
            </a:r>
            <a:r>
              <a:rPr lang="en-US" dirty="0" smtClean="0">
                <a:latin typeface="+mj-lt"/>
              </a:rPr>
              <a:t>abutment	S 3/30/15   C </a:t>
            </a:r>
            <a:r>
              <a:rPr lang="en-US" dirty="0">
                <a:latin typeface="+mj-lt"/>
              </a:rPr>
              <a:t>7/16</a:t>
            </a:r>
          </a:p>
          <a:p>
            <a:endParaRPr lang="en-US" dirty="0">
              <a:latin typeface="+mj-lt"/>
            </a:endParaRPr>
          </a:p>
          <a:p>
            <a:pPr lvl="0">
              <a:buClr>
                <a:srgbClr val="5BD078"/>
              </a:buClr>
            </a:pPr>
            <a:r>
              <a:rPr lang="en-US" dirty="0">
                <a:solidFill>
                  <a:prstClr val="white"/>
                </a:solidFill>
                <a:latin typeface="Calibri"/>
              </a:rPr>
              <a:t>US-75	S-75-3(1026) CN 22522 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  Ft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. Calhoun – Blair	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		$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2.1mil</a:t>
            </a:r>
          </a:p>
          <a:p>
            <a:pPr marL="0" lvl="0" indent="0">
              <a:buClr>
                <a:srgbClr val="5BD078"/>
              </a:buClr>
              <a:buNone/>
            </a:pPr>
            <a:r>
              <a:rPr lang="en-US" dirty="0">
                <a:solidFill>
                  <a:prstClr val="white"/>
                </a:solidFill>
                <a:latin typeface="Calibri"/>
              </a:rPr>
              <a:t>	Pavement repair and overlay under traffic	S 10/14	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C 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6/15</a:t>
            </a:r>
          </a:p>
          <a:p>
            <a:endParaRPr lang="en-US" sz="4000" dirty="0">
              <a:latin typeface="+mj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38FE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2015 NDOR District Projects of Note</a:t>
            </a:r>
            <a:endParaRPr lang="en-US" sz="4000" dirty="0">
              <a:solidFill>
                <a:srgbClr val="38FE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00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638800"/>
          </a:xfrm>
        </p:spPr>
        <p:txBody>
          <a:bodyPr>
            <a:normAutofit/>
          </a:bodyPr>
          <a:lstStyle/>
          <a:p>
            <a:pPr>
              <a:buClr>
                <a:srgbClr val="5BD078"/>
              </a:buClr>
            </a:pP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US-77</a:t>
            </a:r>
            <a:r>
              <a:rPr lang="en-US" sz="1800" dirty="0">
                <a:solidFill>
                  <a:prstClr val="white"/>
                </a:solidFill>
                <a:latin typeface="Calibri"/>
              </a:rPr>
              <a:t>	HSIP-77-3(129) CN 22434 </a:t>
            </a: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  US-77</a:t>
            </a:r>
            <a:r>
              <a:rPr lang="en-US" sz="1800" dirty="0">
                <a:solidFill>
                  <a:prstClr val="white"/>
                </a:solidFill>
                <a:latin typeface="Calibri"/>
              </a:rPr>
              <a:t>, 5th – 10th St. Fremont	</a:t>
            </a: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	$</a:t>
            </a:r>
            <a:r>
              <a:rPr lang="en-US" sz="1800" dirty="0">
                <a:solidFill>
                  <a:prstClr val="white"/>
                </a:solidFill>
                <a:latin typeface="Calibri"/>
              </a:rPr>
              <a:t>1.0mil</a:t>
            </a:r>
          </a:p>
          <a:p>
            <a:pPr marL="0" lvl="0" indent="0">
              <a:buClr>
                <a:srgbClr val="5BD078"/>
              </a:buClr>
              <a:buNone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	Left turn lanes, resurfacing under </a:t>
            </a: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traffic	S 3/30/15  C </a:t>
            </a:r>
            <a:r>
              <a:rPr lang="en-US" sz="1800" dirty="0">
                <a:solidFill>
                  <a:prstClr val="white"/>
                </a:solidFill>
                <a:latin typeface="Calibri"/>
              </a:rPr>
              <a:t>7/15</a:t>
            </a:r>
          </a:p>
          <a:p>
            <a:pPr lvl="0">
              <a:buClr>
                <a:srgbClr val="5BD078"/>
              </a:buClr>
            </a:pPr>
            <a:endParaRPr lang="en-US" sz="1800" dirty="0">
              <a:solidFill>
                <a:prstClr val="white"/>
              </a:solidFill>
              <a:latin typeface="Calibri"/>
            </a:endParaRPr>
          </a:p>
          <a:p>
            <a:pPr lvl="0">
              <a:buClr>
                <a:srgbClr val="5BD078"/>
              </a:buClr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N-91	STP-91-7(109) CN 22454 </a:t>
            </a: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  Blair </a:t>
            </a:r>
            <a:r>
              <a:rPr lang="en-US" sz="1800" dirty="0">
                <a:solidFill>
                  <a:prstClr val="white"/>
                </a:solidFill>
                <a:latin typeface="Calibri"/>
              </a:rPr>
              <a:t>West	</a:t>
            </a: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			$</a:t>
            </a:r>
            <a:r>
              <a:rPr lang="en-US" sz="1800" dirty="0">
                <a:solidFill>
                  <a:prstClr val="white"/>
                </a:solidFill>
                <a:latin typeface="Calibri"/>
              </a:rPr>
              <a:t>4.4mil</a:t>
            </a:r>
          </a:p>
          <a:p>
            <a:pPr marL="0" lvl="0" indent="0">
              <a:buClr>
                <a:srgbClr val="5BD078"/>
              </a:buClr>
              <a:buNone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	Mill/resurface under traffic		</a:t>
            </a: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	S 3/30/15  C </a:t>
            </a:r>
            <a:r>
              <a:rPr lang="en-US" sz="1800" dirty="0">
                <a:solidFill>
                  <a:prstClr val="white"/>
                </a:solidFill>
                <a:latin typeface="Calibri"/>
              </a:rPr>
              <a:t>10/15</a:t>
            </a:r>
          </a:p>
          <a:p>
            <a:pPr lvl="0">
              <a:buClr>
                <a:srgbClr val="5BD078"/>
              </a:buClr>
            </a:pPr>
            <a:endParaRPr lang="en-US" sz="1800" dirty="0">
              <a:solidFill>
                <a:prstClr val="white"/>
              </a:solidFill>
              <a:latin typeface="Calibri"/>
            </a:endParaRPr>
          </a:p>
          <a:p>
            <a:pPr lvl="0">
              <a:buClr>
                <a:srgbClr val="5BD078"/>
              </a:buClr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N-133	STP-133-3(103) CN21791A  </a:t>
            </a: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  Blair </a:t>
            </a:r>
            <a:r>
              <a:rPr lang="en-US" sz="1800" dirty="0">
                <a:solidFill>
                  <a:prstClr val="white"/>
                </a:solidFill>
                <a:latin typeface="Calibri"/>
              </a:rPr>
              <a:t>South	</a:t>
            </a: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	               $29.2mil	4-lane </a:t>
            </a:r>
            <a:r>
              <a:rPr lang="en-US" sz="1800" dirty="0">
                <a:solidFill>
                  <a:prstClr val="white"/>
                </a:solidFill>
                <a:latin typeface="Calibri"/>
              </a:rPr>
              <a:t>expansion 			</a:t>
            </a: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	S </a:t>
            </a:r>
            <a:r>
              <a:rPr lang="en-US" sz="1800" dirty="0">
                <a:solidFill>
                  <a:prstClr val="white"/>
                </a:solidFill>
                <a:latin typeface="Calibri"/>
              </a:rPr>
              <a:t>1/15	C 11/16</a:t>
            </a:r>
          </a:p>
          <a:p>
            <a:pPr marL="0" lvl="0" indent="0">
              <a:buClr>
                <a:srgbClr val="5BD078"/>
              </a:buClr>
              <a:buNone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	2015 close north 1 mile, detour traffic to US-75  	S 6/15	C 10/15</a:t>
            </a:r>
          </a:p>
          <a:p>
            <a:pPr lvl="0">
              <a:buClr>
                <a:srgbClr val="5BD078"/>
              </a:buClr>
            </a:pPr>
            <a:endParaRPr lang="en-US" sz="1800" dirty="0">
              <a:solidFill>
                <a:prstClr val="white"/>
              </a:solidFill>
              <a:latin typeface="Calibri"/>
            </a:endParaRPr>
          </a:p>
          <a:p>
            <a:pPr lvl="0">
              <a:buClr>
                <a:srgbClr val="5BD078"/>
              </a:buClr>
            </a:pP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US-275  STR-275-7(1044</a:t>
            </a:r>
            <a:r>
              <a:rPr lang="en-US" sz="1800" dirty="0">
                <a:solidFill>
                  <a:prstClr val="white"/>
                </a:solidFill>
                <a:latin typeface="Calibri"/>
              </a:rPr>
              <a:t>) </a:t>
            </a: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  Waterloo </a:t>
            </a:r>
            <a:r>
              <a:rPr lang="en-US" sz="1800" dirty="0">
                <a:solidFill>
                  <a:prstClr val="white"/>
                </a:solidFill>
                <a:latin typeface="Calibri"/>
              </a:rPr>
              <a:t>Southeast	</a:t>
            </a: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		$</a:t>
            </a:r>
            <a:r>
              <a:rPr lang="en-US" sz="1800" dirty="0">
                <a:solidFill>
                  <a:prstClr val="white"/>
                </a:solidFill>
                <a:latin typeface="Calibri"/>
              </a:rPr>
              <a:t>1.6mil</a:t>
            </a:r>
          </a:p>
          <a:p>
            <a:pPr marL="0" lvl="0" indent="0">
              <a:buClr>
                <a:srgbClr val="5BD078"/>
              </a:buClr>
              <a:buNone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	High surface friction course on Waterloo Viaduct </a:t>
            </a:r>
            <a:endParaRPr lang="en-US" sz="1800" dirty="0" smtClean="0">
              <a:solidFill>
                <a:prstClr val="white"/>
              </a:solidFill>
              <a:latin typeface="Calibri"/>
            </a:endParaRPr>
          </a:p>
          <a:p>
            <a:pPr marL="0" lvl="0" indent="0">
              <a:buClr>
                <a:srgbClr val="5BD078"/>
              </a:buClr>
              <a:buNone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	</a:t>
            </a: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Construct Under </a:t>
            </a:r>
            <a:r>
              <a:rPr lang="en-US" sz="1800" dirty="0">
                <a:solidFill>
                  <a:prstClr val="white"/>
                </a:solidFill>
                <a:latin typeface="Calibri"/>
              </a:rPr>
              <a:t>traffic	</a:t>
            </a: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		S </a:t>
            </a:r>
            <a:r>
              <a:rPr lang="en-US" sz="1800" dirty="0">
                <a:solidFill>
                  <a:prstClr val="white"/>
                </a:solidFill>
                <a:latin typeface="Calibri"/>
              </a:rPr>
              <a:t>5/15	C </a:t>
            </a: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10/15</a:t>
            </a:r>
          </a:p>
          <a:p>
            <a:pPr marL="0" lvl="0" indent="0">
              <a:buClr>
                <a:srgbClr val="5BD078"/>
              </a:buClr>
              <a:buNone/>
            </a:pPr>
            <a:endParaRPr lang="en-US" sz="1800" dirty="0" smtClean="0">
              <a:solidFill>
                <a:prstClr val="white"/>
              </a:solidFill>
              <a:latin typeface="Calibri"/>
            </a:endParaRPr>
          </a:p>
          <a:p>
            <a:pPr>
              <a:buClr>
                <a:srgbClr val="5BD078"/>
              </a:buClr>
            </a:pPr>
            <a:endParaRPr lang="en-US" sz="1800" dirty="0" smtClean="0">
              <a:solidFill>
                <a:prstClr val="white"/>
              </a:solidFill>
              <a:latin typeface="Calibri"/>
            </a:endParaRPr>
          </a:p>
          <a:p>
            <a:pPr marL="0" lvl="0" indent="0">
              <a:buClr>
                <a:srgbClr val="5BD078"/>
              </a:buClr>
              <a:buNone/>
            </a:pPr>
            <a:endParaRPr lang="en-US" sz="1800" dirty="0">
              <a:solidFill>
                <a:prstClr val="white"/>
              </a:solidFill>
              <a:latin typeface="Calibri"/>
            </a:endParaRPr>
          </a:p>
          <a:p>
            <a:pPr marL="0" lvl="0" indent="0">
              <a:buClr>
                <a:srgbClr val="5BD078"/>
              </a:buClr>
              <a:buNone/>
            </a:pPr>
            <a:endParaRPr lang="en-US" sz="1600" dirty="0" smtClean="0">
              <a:solidFill>
                <a:prstClr val="white"/>
              </a:solidFill>
              <a:latin typeface="Calibri"/>
            </a:endParaRPr>
          </a:p>
          <a:p>
            <a:pPr marL="0" lvl="0" indent="0">
              <a:buClr>
                <a:srgbClr val="5BD078"/>
              </a:buClr>
              <a:buNone/>
            </a:pPr>
            <a:endParaRPr lang="en-US" sz="1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38FE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2015 NDOR District Projects of Note</a:t>
            </a:r>
            <a:endParaRPr lang="en-US" sz="4000" dirty="0">
              <a:solidFill>
                <a:srgbClr val="38FE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43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638800"/>
          </a:xfrm>
        </p:spPr>
        <p:txBody>
          <a:bodyPr>
            <a:normAutofit/>
          </a:bodyPr>
          <a:lstStyle/>
          <a:p>
            <a:pPr marL="0" lvl="0">
              <a:spcBef>
                <a:spcPts val="0"/>
              </a:spcBef>
              <a:buClr>
                <a:srgbClr val="5BD078"/>
              </a:buCl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276725" algn="l"/>
              </a:tabLs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US-275  M2275B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	72</a:t>
            </a:r>
            <a:r>
              <a:rPr lang="en-US" sz="1800" baseline="30000" dirty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nd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/L St Bridge					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$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354k</a:t>
            </a:r>
          </a:p>
          <a:p>
            <a:pPr marL="0" lvl="0" indent="0">
              <a:spcBef>
                <a:spcPts val="0"/>
              </a:spcBef>
              <a:buClr>
                <a:srgbClr val="5BD078"/>
              </a:buClr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276725" algn="l"/>
              </a:tabLst>
            </a:pPr>
            <a:r>
              <a:rPr lang="en-US" sz="1800" b="1" dirty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		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Bridge deck repair and 2” asphalt overlay	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Summer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2015</a:t>
            </a:r>
          </a:p>
          <a:p>
            <a:pPr marL="0" lvl="0" indent="0">
              <a:spcBef>
                <a:spcPts val="0"/>
              </a:spcBef>
              <a:buClr>
                <a:srgbClr val="5BD078"/>
              </a:buClr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276725" algn="l"/>
              </a:tabLst>
            </a:pPr>
            <a:endParaRPr lang="en-US" sz="1800" b="1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marL="0" lvl="0">
              <a:spcBef>
                <a:spcPts val="0"/>
              </a:spcBef>
              <a:buClr>
                <a:srgbClr val="5BD078"/>
              </a:buCl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276725" algn="l"/>
              </a:tabLs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US-6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	M2006		156</a:t>
            </a:r>
            <a:r>
              <a:rPr lang="en-US" sz="1800" baseline="30000" dirty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th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/W. Dodge Road	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				$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132k</a:t>
            </a:r>
          </a:p>
          <a:p>
            <a:pPr marL="0" lvl="0" indent="0">
              <a:spcBef>
                <a:spcPts val="0"/>
              </a:spcBef>
              <a:buClr>
                <a:srgbClr val="5BD078"/>
              </a:buClr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276725" algn="l"/>
              </a:tabLst>
            </a:pPr>
            <a:r>
              <a:rPr lang="en-US" sz="1800" dirty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	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	EB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Exit Cantilever Sign 				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	Summer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2015</a:t>
            </a:r>
          </a:p>
          <a:p>
            <a:pPr marL="0" lvl="0" indent="0">
              <a:spcBef>
                <a:spcPts val="0"/>
              </a:spcBef>
              <a:buClr>
                <a:srgbClr val="5BD078"/>
              </a:buClr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276725" algn="l"/>
              </a:tabLst>
            </a:pPr>
            <a:endParaRPr lang="en-US" sz="18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marL="0" lvl="0">
              <a:spcBef>
                <a:spcPts val="0"/>
              </a:spcBef>
              <a:buClr>
                <a:srgbClr val="5BD078"/>
              </a:buCl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276725" algn="l"/>
              </a:tabLst>
            </a:pPr>
            <a:r>
              <a:rPr lang="en-US" sz="1800" dirty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I-80	M2080		I-80/60</a:t>
            </a:r>
            <a:r>
              <a:rPr lang="en-US" sz="1800" baseline="30000" dirty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th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 St		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				$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618k</a:t>
            </a:r>
          </a:p>
          <a:p>
            <a:pPr marL="0" lvl="0" indent="0">
              <a:spcBef>
                <a:spcPts val="0"/>
              </a:spcBef>
              <a:buClr>
                <a:srgbClr val="5BD078"/>
              </a:buClr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276725" algn="l"/>
              </a:tabLst>
            </a:pPr>
            <a:r>
              <a:rPr lang="en-US" sz="1800" dirty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	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	4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Cantilever Signs				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		Summer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2015</a:t>
            </a:r>
          </a:p>
          <a:p>
            <a:pPr marL="0" lvl="0" indent="0">
              <a:spcBef>
                <a:spcPts val="0"/>
              </a:spcBef>
              <a:buClr>
                <a:srgbClr val="5BD078"/>
              </a:buClr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276725" algn="l"/>
              </a:tabLst>
            </a:pPr>
            <a:r>
              <a:rPr lang="en-US" sz="1800" dirty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 </a:t>
            </a:r>
          </a:p>
          <a:p>
            <a:pPr marL="0" lvl="0">
              <a:spcBef>
                <a:spcPts val="0"/>
              </a:spcBef>
              <a:buClr>
                <a:srgbClr val="5BD078"/>
              </a:buCl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276725" algn="l"/>
              </a:tabLst>
            </a:pPr>
            <a:r>
              <a:rPr lang="en-US" sz="1800" dirty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I-80	M2080C	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	I-80/13</a:t>
            </a:r>
            <a:r>
              <a:rPr lang="en-US" sz="1800" baseline="30000" dirty="0" smtClean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th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St		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				$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836k</a:t>
            </a:r>
          </a:p>
          <a:p>
            <a:pPr marL="0" lvl="0" indent="0">
              <a:spcBef>
                <a:spcPts val="0"/>
              </a:spcBef>
              <a:buClr>
                <a:srgbClr val="5BD078"/>
              </a:buClr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276725" algn="l"/>
              </a:tabLst>
            </a:pPr>
            <a:r>
              <a:rPr lang="en-US" sz="1800" b="1" dirty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	</a:t>
            </a:r>
            <a:r>
              <a:rPr lang="en-US" sz="1800" b="1" dirty="0" smtClean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	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6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Cantilever Signs				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		Summer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2015</a:t>
            </a:r>
          </a:p>
          <a:p>
            <a:pPr marL="0" lvl="0" indent="0">
              <a:spcBef>
                <a:spcPts val="0"/>
              </a:spcBef>
              <a:buClr>
                <a:srgbClr val="5BD078"/>
              </a:buClr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276725" algn="l"/>
              </a:tabLst>
            </a:pPr>
            <a:r>
              <a:rPr lang="en-US" sz="1800" dirty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 </a:t>
            </a:r>
          </a:p>
          <a:p>
            <a:pPr marL="0" lvl="0">
              <a:spcBef>
                <a:spcPts val="0"/>
              </a:spcBef>
              <a:buClr>
                <a:srgbClr val="5BD078"/>
              </a:buCl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276725" algn="l"/>
              </a:tabLst>
            </a:pPr>
            <a:r>
              <a:rPr lang="en-US" sz="1800" dirty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I-80	M2080D	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	I-80/42</a:t>
            </a:r>
            <a:r>
              <a:rPr lang="en-US" sz="1800" baseline="30000" dirty="0" smtClean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nd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St		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				$272k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	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	2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Cantilever Signs				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		Summer 2015</a:t>
            </a:r>
            <a:endParaRPr lang="en-US" sz="18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marL="0" lvl="0" indent="0">
              <a:spcBef>
                <a:spcPts val="0"/>
              </a:spcBef>
              <a:buClr>
                <a:srgbClr val="5BD078"/>
              </a:buClr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276725" algn="l"/>
              </a:tabLst>
            </a:pPr>
            <a:r>
              <a:rPr lang="en-US" sz="1800" dirty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 </a:t>
            </a:r>
          </a:p>
          <a:p>
            <a:pPr marL="0" lvl="0">
              <a:spcBef>
                <a:spcPts val="0"/>
              </a:spcBef>
              <a:buClr>
                <a:srgbClr val="5BD078"/>
              </a:buCl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276725" algn="l"/>
              </a:tabLst>
            </a:pPr>
            <a:r>
              <a:rPr lang="en-US" sz="1800" dirty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I-680	M2680		I-680/W. Dodge Road	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				$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294k</a:t>
            </a:r>
          </a:p>
          <a:p>
            <a:pPr marL="0" lvl="0" indent="0">
              <a:spcBef>
                <a:spcPts val="0"/>
              </a:spcBef>
              <a:buClr>
                <a:srgbClr val="5BD078"/>
              </a:buClr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276725" algn="l"/>
              </a:tabLst>
            </a:pPr>
            <a:r>
              <a:rPr lang="en-US" sz="1800" b="1" dirty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	</a:t>
            </a:r>
            <a:r>
              <a:rPr lang="en-US" sz="1800" b="1" dirty="0" smtClean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	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2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Cantilever Signs				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		Summer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>2015</a:t>
            </a:r>
          </a:p>
          <a:p>
            <a:pPr marL="0" lvl="0" indent="0">
              <a:buClr>
                <a:srgbClr val="5BD078"/>
              </a:buClr>
              <a:buNone/>
            </a:pP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38FE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2015 NDOR District Projects of Note</a:t>
            </a:r>
            <a:endParaRPr lang="en-US" sz="4000" dirty="0">
              <a:solidFill>
                <a:srgbClr val="38FE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92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67"/>
            <a:ext cx="8229600" cy="1143000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rgbClr val="38FE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Mainline I-80</a:t>
            </a:r>
            <a:r>
              <a:rPr lang="en-US" sz="4400" b="1" dirty="0">
                <a:solidFill>
                  <a:srgbClr val="38FE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rgbClr val="38FE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N-50 </a:t>
            </a:r>
            <a:r>
              <a:rPr lang="en-US" sz="4400" b="1" dirty="0">
                <a:solidFill>
                  <a:srgbClr val="38FE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4400" b="1" dirty="0" smtClean="0">
                <a:solidFill>
                  <a:srgbClr val="38FE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sz="4400" b="1" baseline="30000" dirty="0" smtClean="0">
                <a:solidFill>
                  <a:srgbClr val="38FE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143000"/>
            <a:ext cx="8534399" cy="5486399"/>
          </a:xfrm>
        </p:spPr>
      </p:pic>
      <p:sp>
        <p:nvSpPr>
          <p:cNvPr id="5" name="TextBox 4"/>
          <p:cNvSpPr txBox="1"/>
          <p:nvPr/>
        </p:nvSpPr>
        <p:spPr>
          <a:xfrm>
            <a:off x="457200" y="1371600"/>
            <a:ext cx="2057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IM-80-9(66</a:t>
            </a:r>
            <a:r>
              <a:rPr lang="en-US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)</a:t>
            </a:r>
          </a:p>
          <a:p>
            <a:pPr lvl="0"/>
            <a:r>
              <a:rPr lang="en-US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$7.9mil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38600" y="3429000"/>
            <a:ext cx="4800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Project </a:t>
            </a:r>
            <a:r>
              <a:rPr lang="en-US" sz="2400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can start </a:t>
            </a:r>
            <a:r>
              <a:rPr lang="en-US" sz="24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April 13</a:t>
            </a:r>
            <a:r>
              <a:rPr lang="en-US" sz="2400" baseline="300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th</a:t>
            </a:r>
            <a:r>
              <a:rPr lang="en-US" sz="24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400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2015 	</a:t>
            </a:r>
          </a:p>
          <a:p>
            <a:pPr lvl="0"/>
            <a:r>
              <a:rPr lang="en-US" sz="2400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	150 allotted </a:t>
            </a:r>
            <a:r>
              <a:rPr lang="en-US" sz="24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Working Days </a:t>
            </a:r>
          </a:p>
          <a:p>
            <a:pPr lvl="0"/>
            <a:r>
              <a:rPr lang="en-US" sz="2400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	Completion Spring 2016</a:t>
            </a:r>
          </a:p>
          <a:p>
            <a:pPr lvl="0"/>
            <a:r>
              <a:rPr lang="en-US" sz="2400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Work </a:t>
            </a:r>
            <a:r>
              <a:rPr lang="en-US" sz="24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w</a:t>
            </a:r>
            <a:r>
              <a:rPr lang="en-US" sz="2400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ill </a:t>
            </a:r>
            <a:r>
              <a:rPr lang="en-US" sz="24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e </a:t>
            </a:r>
            <a:r>
              <a:rPr lang="en-US" sz="24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oth </a:t>
            </a:r>
            <a:r>
              <a:rPr lang="en-US" sz="24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E</a:t>
            </a:r>
            <a:r>
              <a:rPr lang="en-US" sz="2400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astbound </a:t>
            </a:r>
            <a:r>
              <a:rPr lang="en-US" sz="24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a</a:t>
            </a:r>
            <a:r>
              <a:rPr lang="en-US" sz="2400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nd 	Westbound </a:t>
            </a:r>
            <a:r>
              <a:rPr lang="en-US" sz="24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d</a:t>
            </a:r>
            <a:r>
              <a:rPr lang="en-US" sz="2400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irections</a:t>
            </a:r>
            <a:endParaRPr lang="en-US" sz="2400" dirty="0">
              <a:solidFill>
                <a:prstClr val="white"/>
              </a:solidFill>
              <a:latin typeface="+mj-lt"/>
              <a:cs typeface="Times New Roman" panose="02020603050405020304" pitchFamily="18" charset="0"/>
            </a:endParaRPr>
          </a:p>
          <a:p>
            <a:pPr lvl="0"/>
            <a:r>
              <a:rPr lang="en-US" sz="24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Work </a:t>
            </a:r>
            <a:r>
              <a:rPr lang="en-US" sz="2400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will </a:t>
            </a:r>
            <a:r>
              <a:rPr lang="en-US" sz="24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onsist </a:t>
            </a:r>
            <a:r>
              <a:rPr lang="en-US" sz="24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o</a:t>
            </a:r>
            <a:r>
              <a:rPr lang="en-US" sz="2400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f </a:t>
            </a:r>
            <a:r>
              <a:rPr lang="en-US" sz="24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p</a:t>
            </a:r>
            <a:r>
              <a:rPr lang="en-US" sz="2400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avement </a:t>
            </a:r>
            <a:r>
              <a:rPr lang="en-US" sz="24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r</a:t>
            </a:r>
            <a:r>
              <a:rPr lang="en-US" sz="2400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epair</a:t>
            </a:r>
            <a:r>
              <a:rPr lang="en-US" sz="24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400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diamond grinding, </a:t>
            </a:r>
            <a:r>
              <a:rPr lang="en-US" sz="24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j</a:t>
            </a:r>
            <a:r>
              <a:rPr lang="en-US" sz="2400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oint sealing, and striping</a:t>
            </a:r>
            <a:endParaRPr lang="en-US" sz="2400" dirty="0">
              <a:solidFill>
                <a:prstClr val="white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528763" y="3071813"/>
            <a:ext cx="323850" cy="1704975"/>
          </a:xfrm>
          <a:custGeom>
            <a:avLst/>
            <a:gdLst>
              <a:gd name="connsiteX0" fmla="*/ 80962 w 323850"/>
              <a:gd name="connsiteY0" fmla="*/ 4762 h 1704975"/>
              <a:gd name="connsiteX1" fmla="*/ 242887 w 323850"/>
              <a:gd name="connsiteY1" fmla="*/ 0 h 1704975"/>
              <a:gd name="connsiteX2" fmla="*/ 242887 w 323850"/>
              <a:gd name="connsiteY2" fmla="*/ 862012 h 1704975"/>
              <a:gd name="connsiteX3" fmla="*/ 323850 w 323850"/>
              <a:gd name="connsiteY3" fmla="*/ 862012 h 1704975"/>
              <a:gd name="connsiteX4" fmla="*/ 157162 w 323850"/>
              <a:gd name="connsiteY4" fmla="*/ 1704975 h 1704975"/>
              <a:gd name="connsiteX5" fmla="*/ 0 w 323850"/>
              <a:gd name="connsiteY5" fmla="*/ 871537 h 1704975"/>
              <a:gd name="connsiteX6" fmla="*/ 71437 w 323850"/>
              <a:gd name="connsiteY6" fmla="*/ 871537 h 1704975"/>
              <a:gd name="connsiteX7" fmla="*/ 80962 w 323850"/>
              <a:gd name="connsiteY7" fmla="*/ 4762 h 1704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3850" h="1704975">
                <a:moveTo>
                  <a:pt x="80962" y="4762"/>
                </a:moveTo>
                <a:lnTo>
                  <a:pt x="242887" y="0"/>
                </a:lnTo>
                <a:lnTo>
                  <a:pt x="242887" y="862012"/>
                </a:lnTo>
                <a:lnTo>
                  <a:pt x="323850" y="862012"/>
                </a:lnTo>
                <a:lnTo>
                  <a:pt x="157162" y="1704975"/>
                </a:lnTo>
                <a:lnTo>
                  <a:pt x="0" y="871537"/>
                </a:lnTo>
                <a:lnTo>
                  <a:pt x="71437" y="871537"/>
                </a:lnTo>
                <a:lnTo>
                  <a:pt x="80962" y="4762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8234363" y="1785938"/>
            <a:ext cx="371475" cy="1428750"/>
          </a:xfrm>
          <a:custGeom>
            <a:avLst/>
            <a:gdLst>
              <a:gd name="connsiteX0" fmla="*/ 180975 w 371475"/>
              <a:gd name="connsiteY0" fmla="*/ 0 h 1428750"/>
              <a:gd name="connsiteX1" fmla="*/ 0 w 371475"/>
              <a:gd name="connsiteY1" fmla="*/ 685800 h 1428750"/>
              <a:gd name="connsiteX2" fmla="*/ 90487 w 371475"/>
              <a:gd name="connsiteY2" fmla="*/ 704850 h 1428750"/>
              <a:gd name="connsiteX3" fmla="*/ 95250 w 371475"/>
              <a:gd name="connsiteY3" fmla="*/ 1428750 h 1428750"/>
              <a:gd name="connsiteX4" fmla="*/ 271462 w 371475"/>
              <a:gd name="connsiteY4" fmla="*/ 1428750 h 1428750"/>
              <a:gd name="connsiteX5" fmla="*/ 271462 w 371475"/>
              <a:gd name="connsiteY5" fmla="*/ 704850 h 1428750"/>
              <a:gd name="connsiteX6" fmla="*/ 371475 w 371475"/>
              <a:gd name="connsiteY6" fmla="*/ 700087 h 1428750"/>
              <a:gd name="connsiteX7" fmla="*/ 180975 w 371475"/>
              <a:gd name="connsiteY7" fmla="*/ 0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1475" h="1428750">
                <a:moveTo>
                  <a:pt x="180975" y="0"/>
                </a:moveTo>
                <a:lnTo>
                  <a:pt x="0" y="685800"/>
                </a:lnTo>
                <a:lnTo>
                  <a:pt x="90487" y="704850"/>
                </a:lnTo>
                <a:cubicBezTo>
                  <a:pt x="92075" y="946150"/>
                  <a:pt x="93662" y="1187450"/>
                  <a:pt x="95250" y="1428750"/>
                </a:cubicBezTo>
                <a:lnTo>
                  <a:pt x="271462" y="1428750"/>
                </a:lnTo>
                <a:lnTo>
                  <a:pt x="271462" y="704850"/>
                </a:lnTo>
                <a:lnTo>
                  <a:pt x="371475" y="700087"/>
                </a:lnTo>
                <a:lnTo>
                  <a:pt x="180975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81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Traffic Restrictions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only during Non- Peak hours  </a:t>
            </a:r>
          </a:p>
          <a:p>
            <a:pPr marL="0" indent="0">
              <a:buNone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Monday thru Thursday 9:00 p.m. to 6:00 a.m.</a:t>
            </a:r>
          </a:p>
          <a:p>
            <a:pPr marL="0" indent="0">
              <a:buNone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Friday 11:00 p.m. to Saturday 7:00 a.m.</a:t>
            </a:r>
          </a:p>
          <a:p>
            <a:pPr marL="0" indent="0">
              <a:buNone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Saturday 10:00 p.m. to Sunday 8:00 a.m.</a:t>
            </a:r>
          </a:p>
          <a:p>
            <a:pPr marL="0" indent="0">
              <a:buNone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Sunday 10:00 p.m. to Monday 6:00 a.m.</a:t>
            </a:r>
          </a:p>
          <a:p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Will be Allowed July 3</a:t>
            </a:r>
            <a:r>
              <a:rPr lang="en-US" sz="2400" b="1" baseline="30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July 5</a:t>
            </a:r>
            <a:r>
              <a:rPr lang="en-US" sz="2400" b="1" baseline="30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September 5</a:t>
            </a:r>
            <a:r>
              <a:rPr lang="en-US" sz="2400" b="1" baseline="30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7</a:t>
            </a:r>
            <a:r>
              <a:rPr lang="en-US" sz="2400" b="1" baseline="30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 to two adjacent lanes can be closed one hour after nonpeak hours begin.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and Off Ramps may be closed but not consecutive interchanges.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73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9" y="0"/>
            <a:ext cx="9223789" cy="6858000"/>
          </a:xfrm>
          <a:prstGeom prst="rect">
            <a:avLst/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xtLst/>
        </p:spPr>
      </p:pic>
      <p:sp>
        <p:nvSpPr>
          <p:cNvPr id="4" name="TextBox 3"/>
          <p:cNvSpPr txBox="1"/>
          <p:nvPr/>
        </p:nvSpPr>
        <p:spPr>
          <a:xfrm>
            <a:off x="228600" y="381000"/>
            <a:ext cx="3048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   I-80/I-680 Interchange Construction</a:t>
            </a:r>
          </a:p>
        </p:txBody>
      </p:sp>
      <p:sp>
        <p:nvSpPr>
          <p:cNvPr id="7" name="Freeform 6"/>
          <p:cNvSpPr/>
          <p:nvPr/>
        </p:nvSpPr>
        <p:spPr>
          <a:xfrm rot="12178166">
            <a:off x="2186165" y="5244766"/>
            <a:ext cx="103689" cy="959044"/>
          </a:xfrm>
          <a:custGeom>
            <a:avLst/>
            <a:gdLst>
              <a:gd name="connsiteX0" fmla="*/ 258618 w 258618"/>
              <a:gd name="connsiteY0" fmla="*/ 0 h 951346"/>
              <a:gd name="connsiteX1" fmla="*/ 166255 w 258618"/>
              <a:gd name="connsiteY1" fmla="*/ 378691 h 951346"/>
              <a:gd name="connsiteX2" fmla="*/ 0 w 258618"/>
              <a:gd name="connsiteY2" fmla="*/ 951346 h 951346"/>
              <a:gd name="connsiteX0" fmla="*/ 258618 w 258618"/>
              <a:gd name="connsiteY0" fmla="*/ 0 h 951346"/>
              <a:gd name="connsiteX1" fmla="*/ 198413 w 258618"/>
              <a:gd name="connsiteY1" fmla="*/ 525569 h 951346"/>
              <a:gd name="connsiteX2" fmla="*/ 0 w 258618"/>
              <a:gd name="connsiteY2" fmla="*/ 951346 h 951346"/>
              <a:gd name="connsiteX0" fmla="*/ 130043 w 130043"/>
              <a:gd name="connsiteY0" fmla="*/ 0 h 947009"/>
              <a:gd name="connsiteX1" fmla="*/ 69838 w 130043"/>
              <a:gd name="connsiteY1" fmla="*/ 525569 h 947009"/>
              <a:gd name="connsiteX2" fmla="*/ 0 w 130043"/>
              <a:gd name="connsiteY2" fmla="*/ 947009 h 947009"/>
              <a:gd name="connsiteX0" fmla="*/ 130043 w 145518"/>
              <a:gd name="connsiteY0" fmla="*/ 0 h 947009"/>
              <a:gd name="connsiteX1" fmla="*/ 140476 w 145518"/>
              <a:gd name="connsiteY1" fmla="*/ 454249 h 947009"/>
              <a:gd name="connsiteX2" fmla="*/ 0 w 145518"/>
              <a:gd name="connsiteY2" fmla="*/ 947009 h 947009"/>
              <a:gd name="connsiteX0" fmla="*/ 130043 w 149503"/>
              <a:gd name="connsiteY0" fmla="*/ 0 h 947009"/>
              <a:gd name="connsiteX1" fmla="*/ 140476 w 149503"/>
              <a:gd name="connsiteY1" fmla="*/ 454249 h 947009"/>
              <a:gd name="connsiteX2" fmla="*/ 0 w 149503"/>
              <a:gd name="connsiteY2" fmla="*/ 947009 h 947009"/>
              <a:gd name="connsiteX0" fmla="*/ 128518 w 147866"/>
              <a:gd name="connsiteY0" fmla="*/ 0 h 956707"/>
              <a:gd name="connsiteX1" fmla="*/ 138951 w 147866"/>
              <a:gd name="connsiteY1" fmla="*/ 454249 h 956707"/>
              <a:gd name="connsiteX2" fmla="*/ 0 w 147866"/>
              <a:gd name="connsiteY2" fmla="*/ 956707 h 956707"/>
              <a:gd name="connsiteX0" fmla="*/ 91318 w 141648"/>
              <a:gd name="connsiteY0" fmla="*/ 0 h 959044"/>
              <a:gd name="connsiteX1" fmla="*/ 138951 w 141648"/>
              <a:gd name="connsiteY1" fmla="*/ 456586 h 959044"/>
              <a:gd name="connsiteX2" fmla="*/ 0 w 141648"/>
              <a:gd name="connsiteY2" fmla="*/ 959044 h 959044"/>
              <a:gd name="connsiteX0" fmla="*/ 91318 w 96810"/>
              <a:gd name="connsiteY0" fmla="*/ 0 h 959044"/>
              <a:gd name="connsiteX1" fmla="*/ 83282 w 96810"/>
              <a:gd name="connsiteY1" fmla="*/ 459490 h 959044"/>
              <a:gd name="connsiteX2" fmla="*/ 0 w 96810"/>
              <a:gd name="connsiteY2" fmla="*/ 959044 h 959044"/>
              <a:gd name="connsiteX0" fmla="*/ 91318 w 103689"/>
              <a:gd name="connsiteY0" fmla="*/ 0 h 959044"/>
              <a:gd name="connsiteX1" fmla="*/ 96103 w 103689"/>
              <a:gd name="connsiteY1" fmla="*/ 459229 h 959044"/>
              <a:gd name="connsiteX2" fmla="*/ 0 w 103689"/>
              <a:gd name="connsiteY2" fmla="*/ 959044 h 959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689" h="959044">
                <a:moveTo>
                  <a:pt x="91318" y="0"/>
                </a:moveTo>
                <a:cubicBezTo>
                  <a:pt x="100432" y="116454"/>
                  <a:pt x="111323" y="299388"/>
                  <a:pt x="96103" y="459229"/>
                </a:cubicBezTo>
                <a:cubicBezTo>
                  <a:pt x="80883" y="619070"/>
                  <a:pt x="61576" y="751995"/>
                  <a:pt x="0" y="959044"/>
                </a:cubicBezTo>
              </a:path>
            </a:pathLst>
          </a:custGeom>
          <a:noFill/>
          <a:ln w="2381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 rot="14642490">
            <a:off x="6360652" y="2506731"/>
            <a:ext cx="422898" cy="1325255"/>
          </a:xfrm>
          <a:custGeom>
            <a:avLst/>
            <a:gdLst>
              <a:gd name="connsiteX0" fmla="*/ 258618 w 258618"/>
              <a:gd name="connsiteY0" fmla="*/ 0 h 951346"/>
              <a:gd name="connsiteX1" fmla="*/ 166255 w 258618"/>
              <a:gd name="connsiteY1" fmla="*/ 378691 h 951346"/>
              <a:gd name="connsiteX2" fmla="*/ 0 w 258618"/>
              <a:gd name="connsiteY2" fmla="*/ 951346 h 951346"/>
              <a:gd name="connsiteX0" fmla="*/ 261951 w 261951"/>
              <a:gd name="connsiteY0" fmla="*/ 0 h 988295"/>
              <a:gd name="connsiteX1" fmla="*/ 166255 w 261951"/>
              <a:gd name="connsiteY1" fmla="*/ 415640 h 988295"/>
              <a:gd name="connsiteX2" fmla="*/ 0 w 261951"/>
              <a:gd name="connsiteY2" fmla="*/ 988295 h 988295"/>
              <a:gd name="connsiteX0" fmla="*/ 292589 w 292589"/>
              <a:gd name="connsiteY0" fmla="*/ 0 h 1020644"/>
              <a:gd name="connsiteX1" fmla="*/ 196893 w 292589"/>
              <a:gd name="connsiteY1" fmla="*/ 415640 h 1020644"/>
              <a:gd name="connsiteX2" fmla="*/ 0 w 292589"/>
              <a:gd name="connsiteY2" fmla="*/ 1020644 h 1020644"/>
              <a:gd name="connsiteX0" fmla="*/ 292589 w 292589"/>
              <a:gd name="connsiteY0" fmla="*/ 0 h 1020644"/>
              <a:gd name="connsiteX1" fmla="*/ 196893 w 292589"/>
              <a:gd name="connsiteY1" fmla="*/ 415640 h 1020644"/>
              <a:gd name="connsiteX2" fmla="*/ 0 w 292589"/>
              <a:gd name="connsiteY2" fmla="*/ 1020644 h 1020644"/>
              <a:gd name="connsiteX0" fmla="*/ 292589 w 292589"/>
              <a:gd name="connsiteY0" fmla="*/ 0 h 1020644"/>
              <a:gd name="connsiteX1" fmla="*/ 175648 w 292589"/>
              <a:gd name="connsiteY1" fmla="*/ 506113 h 1020644"/>
              <a:gd name="connsiteX2" fmla="*/ 0 w 292589"/>
              <a:gd name="connsiteY2" fmla="*/ 1020644 h 1020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2589" h="1020644">
                <a:moveTo>
                  <a:pt x="292589" y="0"/>
                </a:moveTo>
                <a:cubicBezTo>
                  <a:pt x="267959" y="110066"/>
                  <a:pt x="224413" y="336006"/>
                  <a:pt x="175648" y="506113"/>
                </a:cubicBezTo>
                <a:cubicBezTo>
                  <a:pt x="126883" y="676220"/>
                  <a:pt x="71146" y="812661"/>
                  <a:pt x="0" y="1020644"/>
                </a:cubicBezTo>
              </a:path>
            </a:pathLst>
          </a:custGeom>
          <a:noFill/>
          <a:ln w="1079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250" y="99391"/>
            <a:ext cx="1109038" cy="886653"/>
          </a:xfrm>
          <a:prstGeom prst="rect">
            <a:avLst/>
          </a:prstGeom>
        </p:spPr>
      </p:pic>
      <p:sp>
        <p:nvSpPr>
          <p:cNvPr id="17" name="Freeform 16"/>
          <p:cNvSpPr/>
          <p:nvPr/>
        </p:nvSpPr>
        <p:spPr>
          <a:xfrm rot="7739460">
            <a:off x="4994592" y="1810485"/>
            <a:ext cx="231211" cy="566980"/>
          </a:xfrm>
          <a:custGeom>
            <a:avLst/>
            <a:gdLst>
              <a:gd name="connsiteX0" fmla="*/ 258618 w 258618"/>
              <a:gd name="connsiteY0" fmla="*/ 0 h 951346"/>
              <a:gd name="connsiteX1" fmla="*/ 166255 w 258618"/>
              <a:gd name="connsiteY1" fmla="*/ 378691 h 951346"/>
              <a:gd name="connsiteX2" fmla="*/ 0 w 258618"/>
              <a:gd name="connsiteY2" fmla="*/ 951346 h 951346"/>
              <a:gd name="connsiteX0" fmla="*/ 261951 w 261951"/>
              <a:gd name="connsiteY0" fmla="*/ 0 h 988295"/>
              <a:gd name="connsiteX1" fmla="*/ 166255 w 261951"/>
              <a:gd name="connsiteY1" fmla="*/ 415640 h 988295"/>
              <a:gd name="connsiteX2" fmla="*/ 0 w 261951"/>
              <a:gd name="connsiteY2" fmla="*/ 988295 h 988295"/>
              <a:gd name="connsiteX0" fmla="*/ 292589 w 292589"/>
              <a:gd name="connsiteY0" fmla="*/ 0 h 1020644"/>
              <a:gd name="connsiteX1" fmla="*/ 196893 w 292589"/>
              <a:gd name="connsiteY1" fmla="*/ 415640 h 1020644"/>
              <a:gd name="connsiteX2" fmla="*/ 0 w 292589"/>
              <a:gd name="connsiteY2" fmla="*/ 1020644 h 1020644"/>
              <a:gd name="connsiteX0" fmla="*/ 292589 w 292589"/>
              <a:gd name="connsiteY0" fmla="*/ 0 h 1020644"/>
              <a:gd name="connsiteX1" fmla="*/ 196893 w 292589"/>
              <a:gd name="connsiteY1" fmla="*/ 415640 h 1020644"/>
              <a:gd name="connsiteX2" fmla="*/ 0 w 292589"/>
              <a:gd name="connsiteY2" fmla="*/ 1020644 h 1020644"/>
              <a:gd name="connsiteX0" fmla="*/ 292589 w 292589"/>
              <a:gd name="connsiteY0" fmla="*/ 0 h 1020644"/>
              <a:gd name="connsiteX1" fmla="*/ 175648 w 292589"/>
              <a:gd name="connsiteY1" fmla="*/ 506113 h 1020644"/>
              <a:gd name="connsiteX2" fmla="*/ 0 w 292589"/>
              <a:gd name="connsiteY2" fmla="*/ 1020644 h 1020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2589" h="1020644">
                <a:moveTo>
                  <a:pt x="292589" y="0"/>
                </a:moveTo>
                <a:cubicBezTo>
                  <a:pt x="267959" y="110066"/>
                  <a:pt x="224413" y="336006"/>
                  <a:pt x="175648" y="506113"/>
                </a:cubicBezTo>
                <a:cubicBezTo>
                  <a:pt x="126883" y="676220"/>
                  <a:pt x="71146" y="812661"/>
                  <a:pt x="0" y="1020644"/>
                </a:cubicBezTo>
              </a:path>
            </a:pathLst>
          </a:custGeom>
          <a:noFill/>
          <a:ln w="1079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 rot="6447578">
            <a:off x="5435307" y="2510081"/>
            <a:ext cx="147555" cy="340472"/>
          </a:xfrm>
          <a:custGeom>
            <a:avLst/>
            <a:gdLst>
              <a:gd name="connsiteX0" fmla="*/ 258618 w 258618"/>
              <a:gd name="connsiteY0" fmla="*/ 0 h 951346"/>
              <a:gd name="connsiteX1" fmla="*/ 166255 w 258618"/>
              <a:gd name="connsiteY1" fmla="*/ 378691 h 951346"/>
              <a:gd name="connsiteX2" fmla="*/ 0 w 258618"/>
              <a:gd name="connsiteY2" fmla="*/ 951346 h 951346"/>
              <a:gd name="connsiteX0" fmla="*/ 261951 w 261951"/>
              <a:gd name="connsiteY0" fmla="*/ 0 h 988295"/>
              <a:gd name="connsiteX1" fmla="*/ 166255 w 261951"/>
              <a:gd name="connsiteY1" fmla="*/ 415640 h 988295"/>
              <a:gd name="connsiteX2" fmla="*/ 0 w 261951"/>
              <a:gd name="connsiteY2" fmla="*/ 988295 h 988295"/>
              <a:gd name="connsiteX0" fmla="*/ 292589 w 292589"/>
              <a:gd name="connsiteY0" fmla="*/ 0 h 1020644"/>
              <a:gd name="connsiteX1" fmla="*/ 196893 w 292589"/>
              <a:gd name="connsiteY1" fmla="*/ 415640 h 1020644"/>
              <a:gd name="connsiteX2" fmla="*/ 0 w 292589"/>
              <a:gd name="connsiteY2" fmla="*/ 1020644 h 1020644"/>
              <a:gd name="connsiteX0" fmla="*/ 292589 w 292589"/>
              <a:gd name="connsiteY0" fmla="*/ 0 h 1020644"/>
              <a:gd name="connsiteX1" fmla="*/ 196893 w 292589"/>
              <a:gd name="connsiteY1" fmla="*/ 415640 h 1020644"/>
              <a:gd name="connsiteX2" fmla="*/ 0 w 292589"/>
              <a:gd name="connsiteY2" fmla="*/ 1020644 h 1020644"/>
              <a:gd name="connsiteX0" fmla="*/ 292589 w 292589"/>
              <a:gd name="connsiteY0" fmla="*/ 0 h 1020644"/>
              <a:gd name="connsiteX1" fmla="*/ 175648 w 292589"/>
              <a:gd name="connsiteY1" fmla="*/ 506113 h 1020644"/>
              <a:gd name="connsiteX2" fmla="*/ 0 w 292589"/>
              <a:gd name="connsiteY2" fmla="*/ 1020644 h 1020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2589" h="1020644">
                <a:moveTo>
                  <a:pt x="292589" y="0"/>
                </a:moveTo>
                <a:cubicBezTo>
                  <a:pt x="267959" y="110066"/>
                  <a:pt x="224413" y="336006"/>
                  <a:pt x="175648" y="506113"/>
                </a:cubicBezTo>
                <a:cubicBezTo>
                  <a:pt x="126883" y="676220"/>
                  <a:pt x="71146" y="812661"/>
                  <a:pt x="0" y="1020644"/>
                </a:cubicBezTo>
              </a:path>
            </a:pathLst>
          </a:custGeom>
          <a:noFill/>
          <a:ln w="1079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 rot="1365873">
            <a:off x="3010748" y="2777249"/>
            <a:ext cx="744067" cy="2594893"/>
          </a:xfrm>
          <a:custGeom>
            <a:avLst/>
            <a:gdLst>
              <a:gd name="connsiteX0" fmla="*/ 258618 w 258618"/>
              <a:gd name="connsiteY0" fmla="*/ 0 h 951346"/>
              <a:gd name="connsiteX1" fmla="*/ 166255 w 258618"/>
              <a:gd name="connsiteY1" fmla="*/ 378691 h 951346"/>
              <a:gd name="connsiteX2" fmla="*/ 0 w 258618"/>
              <a:gd name="connsiteY2" fmla="*/ 951346 h 951346"/>
              <a:gd name="connsiteX0" fmla="*/ 261951 w 261951"/>
              <a:gd name="connsiteY0" fmla="*/ 0 h 988295"/>
              <a:gd name="connsiteX1" fmla="*/ 166255 w 261951"/>
              <a:gd name="connsiteY1" fmla="*/ 415640 h 988295"/>
              <a:gd name="connsiteX2" fmla="*/ 0 w 261951"/>
              <a:gd name="connsiteY2" fmla="*/ 988295 h 988295"/>
              <a:gd name="connsiteX0" fmla="*/ 292589 w 292589"/>
              <a:gd name="connsiteY0" fmla="*/ 0 h 1020644"/>
              <a:gd name="connsiteX1" fmla="*/ 196893 w 292589"/>
              <a:gd name="connsiteY1" fmla="*/ 415640 h 1020644"/>
              <a:gd name="connsiteX2" fmla="*/ 0 w 292589"/>
              <a:gd name="connsiteY2" fmla="*/ 1020644 h 1020644"/>
              <a:gd name="connsiteX0" fmla="*/ 292589 w 292589"/>
              <a:gd name="connsiteY0" fmla="*/ 0 h 1020644"/>
              <a:gd name="connsiteX1" fmla="*/ 196893 w 292589"/>
              <a:gd name="connsiteY1" fmla="*/ 415640 h 1020644"/>
              <a:gd name="connsiteX2" fmla="*/ 0 w 292589"/>
              <a:gd name="connsiteY2" fmla="*/ 1020644 h 1020644"/>
              <a:gd name="connsiteX0" fmla="*/ 292589 w 292589"/>
              <a:gd name="connsiteY0" fmla="*/ 0 h 1020644"/>
              <a:gd name="connsiteX1" fmla="*/ 175648 w 292589"/>
              <a:gd name="connsiteY1" fmla="*/ 506113 h 1020644"/>
              <a:gd name="connsiteX2" fmla="*/ 0 w 292589"/>
              <a:gd name="connsiteY2" fmla="*/ 1020644 h 1020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2589" h="1020644">
                <a:moveTo>
                  <a:pt x="292589" y="0"/>
                </a:moveTo>
                <a:cubicBezTo>
                  <a:pt x="267959" y="110066"/>
                  <a:pt x="224413" y="336006"/>
                  <a:pt x="175648" y="506113"/>
                </a:cubicBezTo>
                <a:cubicBezTo>
                  <a:pt x="126883" y="676220"/>
                  <a:pt x="71146" y="812661"/>
                  <a:pt x="0" y="1020644"/>
                </a:cubicBezTo>
              </a:path>
            </a:pathLst>
          </a:custGeom>
          <a:noFill/>
          <a:ln w="1079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 rot="21261677">
            <a:off x="5011225" y="41356"/>
            <a:ext cx="249869" cy="956149"/>
          </a:xfrm>
          <a:custGeom>
            <a:avLst/>
            <a:gdLst>
              <a:gd name="connsiteX0" fmla="*/ 258618 w 258618"/>
              <a:gd name="connsiteY0" fmla="*/ 0 h 951346"/>
              <a:gd name="connsiteX1" fmla="*/ 166255 w 258618"/>
              <a:gd name="connsiteY1" fmla="*/ 378691 h 951346"/>
              <a:gd name="connsiteX2" fmla="*/ 0 w 258618"/>
              <a:gd name="connsiteY2" fmla="*/ 951346 h 951346"/>
              <a:gd name="connsiteX0" fmla="*/ 261951 w 261951"/>
              <a:gd name="connsiteY0" fmla="*/ 0 h 988295"/>
              <a:gd name="connsiteX1" fmla="*/ 166255 w 261951"/>
              <a:gd name="connsiteY1" fmla="*/ 415640 h 988295"/>
              <a:gd name="connsiteX2" fmla="*/ 0 w 261951"/>
              <a:gd name="connsiteY2" fmla="*/ 988295 h 988295"/>
              <a:gd name="connsiteX0" fmla="*/ 292589 w 292589"/>
              <a:gd name="connsiteY0" fmla="*/ 0 h 1020644"/>
              <a:gd name="connsiteX1" fmla="*/ 196893 w 292589"/>
              <a:gd name="connsiteY1" fmla="*/ 415640 h 1020644"/>
              <a:gd name="connsiteX2" fmla="*/ 0 w 292589"/>
              <a:gd name="connsiteY2" fmla="*/ 1020644 h 1020644"/>
              <a:gd name="connsiteX0" fmla="*/ 292589 w 292589"/>
              <a:gd name="connsiteY0" fmla="*/ 0 h 1020644"/>
              <a:gd name="connsiteX1" fmla="*/ 196893 w 292589"/>
              <a:gd name="connsiteY1" fmla="*/ 415640 h 1020644"/>
              <a:gd name="connsiteX2" fmla="*/ 0 w 292589"/>
              <a:gd name="connsiteY2" fmla="*/ 1020644 h 1020644"/>
              <a:gd name="connsiteX0" fmla="*/ 292589 w 292589"/>
              <a:gd name="connsiteY0" fmla="*/ 0 h 1020644"/>
              <a:gd name="connsiteX1" fmla="*/ 175648 w 292589"/>
              <a:gd name="connsiteY1" fmla="*/ 506113 h 1020644"/>
              <a:gd name="connsiteX2" fmla="*/ 0 w 292589"/>
              <a:gd name="connsiteY2" fmla="*/ 1020644 h 1020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2589" h="1020644">
                <a:moveTo>
                  <a:pt x="292589" y="0"/>
                </a:moveTo>
                <a:cubicBezTo>
                  <a:pt x="267959" y="110066"/>
                  <a:pt x="224413" y="336006"/>
                  <a:pt x="175648" y="506113"/>
                </a:cubicBezTo>
                <a:cubicBezTo>
                  <a:pt x="126883" y="676220"/>
                  <a:pt x="71146" y="812661"/>
                  <a:pt x="0" y="1020644"/>
                </a:cubicBezTo>
              </a:path>
            </a:pathLst>
          </a:custGeom>
          <a:noFill/>
          <a:ln w="1079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 rot="221123">
            <a:off x="4501658" y="1983460"/>
            <a:ext cx="229020" cy="601011"/>
          </a:xfrm>
          <a:custGeom>
            <a:avLst/>
            <a:gdLst>
              <a:gd name="connsiteX0" fmla="*/ 258618 w 258618"/>
              <a:gd name="connsiteY0" fmla="*/ 0 h 951346"/>
              <a:gd name="connsiteX1" fmla="*/ 166255 w 258618"/>
              <a:gd name="connsiteY1" fmla="*/ 378691 h 951346"/>
              <a:gd name="connsiteX2" fmla="*/ 0 w 258618"/>
              <a:gd name="connsiteY2" fmla="*/ 951346 h 951346"/>
              <a:gd name="connsiteX0" fmla="*/ 261951 w 261951"/>
              <a:gd name="connsiteY0" fmla="*/ 0 h 988295"/>
              <a:gd name="connsiteX1" fmla="*/ 166255 w 261951"/>
              <a:gd name="connsiteY1" fmla="*/ 415640 h 988295"/>
              <a:gd name="connsiteX2" fmla="*/ 0 w 261951"/>
              <a:gd name="connsiteY2" fmla="*/ 988295 h 988295"/>
              <a:gd name="connsiteX0" fmla="*/ 292589 w 292589"/>
              <a:gd name="connsiteY0" fmla="*/ 0 h 1020644"/>
              <a:gd name="connsiteX1" fmla="*/ 196893 w 292589"/>
              <a:gd name="connsiteY1" fmla="*/ 415640 h 1020644"/>
              <a:gd name="connsiteX2" fmla="*/ 0 w 292589"/>
              <a:gd name="connsiteY2" fmla="*/ 1020644 h 1020644"/>
              <a:gd name="connsiteX0" fmla="*/ 292589 w 292589"/>
              <a:gd name="connsiteY0" fmla="*/ 0 h 1020644"/>
              <a:gd name="connsiteX1" fmla="*/ 196893 w 292589"/>
              <a:gd name="connsiteY1" fmla="*/ 415640 h 1020644"/>
              <a:gd name="connsiteX2" fmla="*/ 0 w 292589"/>
              <a:gd name="connsiteY2" fmla="*/ 1020644 h 1020644"/>
              <a:gd name="connsiteX0" fmla="*/ 292589 w 292589"/>
              <a:gd name="connsiteY0" fmla="*/ 0 h 1020644"/>
              <a:gd name="connsiteX1" fmla="*/ 175648 w 292589"/>
              <a:gd name="connsiteY1" fmla="*/ 506113 h 1020644"/>
              <a:gd name="connsiteX2" fmla="*/ 0 w 292589"/>
              <a:gd name="connsiteY2" fmla="*/ 1020644 h 1020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2589" h="1020644">
                <a:moveTo>
                  <a:pt x="292589" y="0"/>
                </a:moveTo>
                <a:cubicBezTo>
                  <a:pt x="267959" y="110066"/>
                  <a:pt x="224413" y="336006"/>
                  <a:pt x="175648" y="506113"/>
                </a:cubicBezTo>
                <a:cubicBezTo>
                  <a:pt x="126883" y="676220"/>
                  <a:pt x="71146" y="812661"/>
                  <a:pt x="0" y="1020644"/>
                </a:cubicBezTo>
              </a:path>
            </a:pathLst>
          </a:custGeom>
          <a:noFill/>
          <a:ln w="1079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 rot="12535689">
            <a:off x="3451680" y="5327589"/>
            <a:ext cx="176244" cy="798289"/>
          </a:xfrm>
          <a:custGeom>
            <a:avLst/>
            <a:gdLst>
              <a:gd name="connsiteX0" fmla="*/ 258618 w 258618"/>
              <a:gd name="connsiteY0" fmla="*/ 0 h 951346"/>
              <a:gd name="connsiteX1" fmla="*/ 166255 w 258618"/>
              <a:gd name="connsiteY1" fmla="*/ 378691 h 951346"/>
              <a:gd name="connsiteX2" fmla="*/ 0 w 258618"/>
              <a:gd name="connsiteY2" fmla="*/ 951346 h 951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618" h="951346">
                <a:moveTo>
                  <a:pt x="258618" y="0"/>
                </a:moveTo>
                <a:cubicBezTo>
                  <a:pt x="233988" y="110066"/>
                  <a:pt x="209358" y="220133"/>
                  <a:pt x="166255" y="378691"/>
                </a:cubicBezTo>
                <a:cubicBezTo>
                  <a:pt x="123152" y="537249"/>
                  <a:pt x="61576" y="744297"/>
                  <a:pt x="0" y="951346"/>
                </a:cubicBezTo>
              </a:path>
            </a:pathLst>
          </a:custGeom>
          <a:noFill/>
          <a:ln w="149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" name="Freeform 1047"/>
          <p:cNvSpPr/>
          <p:nvPr/>
        </p:nvSpPr>
        <p:spPr>
          <a:xfrm>
            <a:off x="1917688" y="6186023"/>
            <a:ext cx="170915" cy="606752"/>
          </a:xfrm>
          <a:custGeom>
            <a:avLst/>
            <a:gdLst>
              <a:gd name="connsiteX0" fmla="*/ 0 w 170915"/>
              <a:gd name="connsiteY0" fmla="*/ 606752 h 606752"/>
              <a:gd name="connsiteX1" fmla="*/ 170915 w 170915"/>
              <a:gd name="connsiteY1" fmla="*/ 0 h 606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0915" h="606752">
                <a:moveTo>
                  <a:pt x="0" y="606752"/>
                </a:moveTo>
                <a:lnTo>
                  <a:pt x="170915" y="0"/>
                </a:lnTo>
              </a:path>
            </a:pathLst>
          </a:custGeom>
          <a:noFill/>
          <a:ln w="4159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0" name="Freeform 1059"/>
          <p:cNvSpPr/>
          <p:nvPr/>
        </p:nvSpPr>
        <p:spPr>
          <a:xfrm>
            <a:off x="2581275" y="3691538"/>
            <a:ext cx="2278254" cy="1685325"/>
          </a:xfrm>
          <a:custGeom>
            <a:avLst/>
            <a:gdLst>
              <a:gd name="connsiteX0" fmla="*/ 0 w 2337555"/>
              <a:gd name="connsiteY0" fmla="*/ 1702219 h 1702219"/>
              <a:gd name="connsiteX1" fmla="*/ 290557 w 2337555"/>
              <a:gd name="connsiteY1" fmla="*/ 1386025 h 1702219"/>
              <a:gd name="connsiteX2" fmla="*/ 504202 w 2337555"/>
              <a:gd name="connsiteY2" fmla="*/ 1146743 h 1702219"/>
              <a:gd name="connsiteX3" fmla="*/ 837488 w 2337555"/>
              <a:gd name="connsiteY3" fmla="*/ 873277 h 1702219"/>
              <a:gd name="connsiteX4" fmla="*/ 1136591 w 2337555"/>
              <a:gd name="connsiteY4" fmla="*/ 642541 h 1702219"/>
              <a:gd name="connsiteX5" fmla="*/ 1495514 w 2337555"/>
              <a:gd name="connsiteY5" fmla="*/ 403259 h 1702219"/>
              <a:gd name="connsiteX6" fmla="*/ 1897167 w 2337555"/>
              <a:gd name="connsiteY6" fmla="*/ 181068 h 1702219"/>
              <a:gd name="connsiteX7" fmla="*/ 2290273 w 2337555"/>
              <a:gd name="connsiteY7" fmla="*/ 18698 h 1702219"/>
              <a:gd name="connsiteX8" fmla="*/ 2315911 w 2337555"/>
              <a:gd name="connsiteY8" fmla="*/ 10152 h 1702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37555" h="1702219">
                <a:moveTo>
                  <a:pt x="0" y="1702219"/>
                </a:moveTo>
                <a:lnTo>
                  <a:pt x="290557" y="1386025"/>
                </a:lnTo>
                <a:cubicBezTo>
                  <a:pt x="374591" y="1293446"/>
                  <a:pt x="413047" y="1232201"/>
                  <a:pt x="504202" y="1146743"/>
                </a:cubicBezTo>
                <a:cubicBezTo>
                  <a:pt x="595357" y="1061285"/>
                  <a:pt x="732090" y="957311"/>
                  <a:pt x="837488" y="873277"/>
                </a:cubicBezTo>
                <a:cubicBezTo>
                  <a:pt x="942886" y="789243"/>
                  <a:pt x="1026920" y="720877"/>
                  <a:pt x="1136591" y="642541"/>
                </a:cubicBezTo>
                <a:cubicBezTo>
                  <a:pt x="1246262" y="564205"/>
                  <a:pt x="1368751" y="480171"/>
                  <a:pt x="1495514" y="403259"/>
                </a:cubicBezTo>
                <a:cubicBezTo>
                  <a:pt x="1622277" y="326347"/>
                  <a:pt x="1764707" y="245161"/>
                  <a:pt x="1897167" y="181068"/>
                </a:cubicBezTo>
                <a:cubicBezTo>
                  <a:pt x="2029627" y="116975"/>
                  <a:pt x="2220482" y="47184"/>
                  <a:pt x="2290273" y="18698"/>
                </a:cubicBezTo>
                <a:cubicBezTo>
                  <a:pt x="2360064" y="-9788"/>
                  <a:pt x="2337987" y="182"/>
                  <a:pt x="2315911" y="10152"/>
                </a:cubicBezTo>
              </a:path>
            </a:pathLst>
          </a:custGeom>
          <a:noFill/>
          <a:ln w="273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3" name="Freeform 1062"/>
          <p:cNvSpPr/>
          <p:nvPr/>
        </p:nvSpPr>
        <p:spPr>
          <a:xfrm>
            <a:off x="5635659" y="3331833"/>
            <a:ext cx="273465" cy="94003"/>
          </a:xfrm>
          <a:custGeom>
            <a:avLst/>
            <a:gdLst>
              <a:gd name="connsiteX0" fmla="*/ 0 w 273465"/>
              <a:gd name="connsiteY0" fmla="*/ 94003 h 94003"/>
              <a:gd name="connsiteX1" fmla="*/ 273465 w 273465"/>
              <a:gd name="connsiteY1" fmla="*/ 0 h 94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3465" h="94003">
                <a:moveTo>
                  <a:pt x="0" y="94003"/>
                </a:moveTo>
                <a:lnTo>
                  <a:pt x="273465" y="0"/>
                </a:lnTo>
              </a:path>
            </a:pathLst>
          </a:custGeom>
          <a:noFill/>
          <a:ln w="254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4" name="Freeform 1063"/>
          <p:cNvSpPr/>
          <p:nvPr/>
        </p:nvSpPr>
        <p:spPr>
          <a:xfrm>
            <a:off x="7260433" y="3128781"/>
            <a:ext cx="1862983" cy="154582"/>
          </a:xfrm>
          <a:custGeom>
            <a:avLst/>
            <a:gdLst>
              <a:gd name="connsiteX0" fmla="*/ 0 w 1862983"/>
              <a:gd name="connsiteY0" fmla="*/ 9303 h 154582"/>
              <a:gd name="connsiteX1" fmla="*/ 410198 w 1862983"/>
              <a:gd name="connsiteY1" fmla="*/ 757 h 154582"/>
              <a:gd name="connsiteX2" fmla="*/ 854580 w 1862983"/>
              <a:gd name="connsiteY2" fmla="*/ 26395 h 154582"/>
              <a:gd name="connsiteX3" fmla="*/ 1256232 w 1862983"/>
              <a:gd name="connsiteY3" fmla="*/ 60578 h 154582"/>
              <a:gd name="connsiteX4" fmla="*/ 1615155 w 1862983"/>
              <a:gd name="connsiteY4" fmla="*/ 111853 h 154582"/>
              <a:gd name="connsiteX5" fmla="*/ 1862983 w 1862983"/>
              <a:gd name="connsiteY5" fmla="*/ 154582 h 15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2983" h="154582">
                <a:moveTo>
                  <a:pt x="0" y="9303"/>
                </a:moveTo>
                <a:cubicBezTo>
                  <a:pt x="133884" y="3605"/>
                  <a:pt x="267768" y="-2092"/>
                  <a:pt x="410198" y="757"/>
                </a:cubicBezTo>
                <a:cubicBezTo>
                  <a:pt x="552628" y="3606"/>
                  <a:pt x="713574" y="16425"/>
                  <a:pt x="854580" y="26395"/>
                </a:cubicBezTo>
                <a:cubicBezTo>
                  <a:pt x="995586" y="36365"/>
                  <a:pt x="1129470" y="46335"/>
                  <a:pt x="1256232" y="60578"/>
                </a:cubicBezTo>
                <a:cubicBezTo>
                  <a:pt x="1382994" y="74821"/>
                  <a:pt x="1514030" y="96186"/>
                  <a:pt x="1615155" y="111853"/>
                </a:cubicBezTo>
                <a:cubicBezTo>
                  <a:pt x="1716280" y="127520"/>
                  <a:pt x="1789631" y="141051"/>
                  <a:pt x="1862983" y="154582"/>
                </a:cubicBezTo>
              </a:path>
            </a:pathLst>
          </a:custGeom>
          <a:noFill/>
          <a:ln w="266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5" name="Isosceles Triangle 1064"/>
          <p:cNvSpPr/>
          <p:nvPr/>
        </p:nvSpPr>
        <p:spPr>
          <a:xfrm rot="3013523">
            <a:off x="4928266" y="3297492"/>
            <a:ext cx="249819" cy="448148"/>
          </a:xfrm>
          <a:prstGeom prst="triangle">
            <a:avLst>
              <a:gd name="adj" fmla="val 69425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Isosceles Triangle 73"/>
          <p:cNvSpPr/>
          <p:nvPr/>
        </p:nvSpPr>
        <p:spPr>
          <a:xfrm rot="13724434">
            <a:off x="5418829" y="3308350"/>
            <a:ext cx="249819" cy="448148"/>
          </a:xfrm>
          <a:prstGeom prst="triangle">
            <a:avLst>
              <a:gd name="adj" fmla="val 69425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571" y="3733358"/>
            <a:ext cx="1022013" cy="817078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4757738" y="3614738"/>
            <a:ext cx="109537" cy="42862"/>
          </a:xfrm>
          <a:custGeom>
            <a:avLst/>
            <a:gdLst>
              <a:gd name="connsiteX0" fmla="*/ 0 w 109537"/>
              <a:gd name="connsiteY0" fmla="*/ 42862 h 42862"/>
              <a:gd name="connsiteX1" fmla="*/ 109537 w 109537"/>
              <a:gd name="connsiteY1" fmla="*/ 0 h 4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9537" h="42862">
                <a:moveTo>
                  <a:pt x="0" y="42862"/>
                </a:moveTo>
                <a:lnTo>
                  <a:pt x="109537" y="0"/>
                </a:lnTo>
              </a:path>
            </a:pathLst>
          </a:custGeom>
          <a:noFill/>
          <a:ln w="136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4807993" y="17092"/>
            <a:ext cx="122930" cy="1264777"/>
          </a:xfrm>
          <a:custGeom>
            <a:avLst/>
            <a:gdLst>
              <a:gd name="connsiteX0" fmla="*/ 122930 w 122930"/>
              <a:gd name="connsiteY0" fmla="*/ 0 h 1264777"/>
              <a:gd name="connsiteX1" fmla="*/ 37472 w 122930"/>
              <a:gd name="connsiteY1" fmla="*/ 461472 h 1264777"/>
              <a:gd name="connsiteX2" fmla="*/ 3289 w 122930"/>
              <a:gd name="connsiteY2" fmla="*/ 777667 h 1264777"/>
              <a:gd name="connsiteX3" fmla="*/ 3289 w 122930"/>
              <a:gd name="connsiteY3" fmla="*/ 1008403 h 1264777"/>
              <a:gd name="connsiteX4" fmla="*/ 20381 w 122930"/>
              <a:gd name="connsiteY4" fmla="*/ 1264777 h 1264777"/>
              <a:gd name="connsiteX5" fmla="*/ 20381 w 122930"/>
              <a:gd name="connsiteY5" fmla="*/ 1264777 h 1264777"/>
              <a:gd name="connsiteX6" fmla="*/ 20381 w 122930"/>
              <a:gd name="connsiteY6" fmla="*/ 1264777 h 1264777"/>
              <a:gd name="connsiteX7" fmla="*/ 20381 w 122930"/>
              <a:gd name="connsiteY7" fmla="*/ 1264777 h 126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930" h="1264777">
                <a:moveTo>
                  <a:pt x="122930" y="0"/>
                </a:moveTo>
                <a:cubicBezTo>
                  <a:pt x="90171" y="165930"/>
                  <a:pt x="57412" y="331861"/>
                  <a:pt x="37472" y="461472"/>
                </a:cubicBezTo>
                <a:cubicBezTo>
                  <a:pt x="17532" y="591083"/>
                  <a:pt x="8986" y="686512"/>
                  <a:pt x="3289" y="777667"/>
                </a:cubicBezTo>
                <a:cubicBezTo>
                  <a:pt x="-2408" y="868822"/>
                  <a:pt x="440" y="927218"/>
                  <a:pt x="3289" y="1008403"/>
                </a:cubicBezTo>
                <a:cubicBezTo>
                  <a:pt x="6138" y="1089588"/>
                  <a:pt x="20381" y="1264777"/>
                  <a:pt x="20381" y="1264777"/>
                </a:cubicBezTo>
                <a:lnTo>
                  <a:pt x="20381" y="1264777"/>
                </a:lnTo>
                <a:lnTo>
                  <a:pt x="20381" y="1264777"/>
                </a:lnTo>
                <a:lnTo>
                  <a:pt x="20381" y="1264777"/>
                </a:lnTo>
              </a:path>
            </a:pathLst>
          </a:custGeom>
          <a:noFill/>
          <a:ln w="1111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5879507" y="2956845"/>
            <a:ext cx="247828" cy="153824"/>
          </a:xfrm>
          <a:custGeom>
            <a:avLst/>
            <a:gdLst>
              <a:gd name="connsiteX0" fmla="*/ 0 w 247828"/>
              <a:gd name="connsiteY0" fmla="*/ 0 h 153824"/>
              <a:gd name="connsiteX1" fmla="*/ 247828 w 247828"/>
              <a:gd name="connsiteY1" fmla="*/ 153824 h 153824"/>
              <a:gd name="connsiteX2" fmla="*/ 247828 w 247828"/>
              <a:gd name="connsiteY2" fmla="*/ 153824 h 15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7828" h="153824">
                <a:moveTo>
                  <a:pt x="0" y="0"/>
                </a:moveTo>
                <a:lnTo>
                  <a:pt x="247828" y="153824"/>
                </a:lnTo>
                <a:lnTo>
                  <a:pt x="247828" y="153824"/>
                </a:lnTo>
              </a:path>
            </a:pathLst>
          </a:custGeom>
          <a:noFill/>
          <a:ln w="1079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5364577" y="504202"/>
            <a:ext cx="258556" cy="1769979"/>
          </a:xfrm>
          <a:custGeom>
            <a:avLst/>
            <a:gdLst>
              <a:gd name="connsiteX0" fmla="*/ 53457 w 258556"/>
              <a:gd name="connsiteY0" fmla="*/ 0 h 1769979"/>
              <a:gd name="connsiteX1" fmla="*/ 19273 w 258556"/>
              <a:gd name="connsiteY1" fmla="*/ 461473 h 1769979"/>
              <a:gd name="connsiteX2" fmla="*/ 2182 w 258556"/>
              <a:gd name="connsiteY2" fmla="*/ 752030 h 1769979"/>
              <a:gd name="connsiteX3" fmla="*/ 10728 w 258556"/>
              <a:gd name="connsiteY3" fmla="*/ 1042587 h 1769979"/>
              <a:gd name="connsiteX4" fmla="*/ 96186 w 258556"/>
              <a:gd name="connsiteY4" fmla="*/ 1444239 h 1769979"/>
              <a:gd name="connsiteX5" fmla="*/ 224373 w 258556"/>
              <a:gd name="connsiteY5" fmla="*/ 1726250 h 1769979"/>
              <a:gd name="connsiteX6" fmla="*/ 258556 w 258556"/>
              <a:gd name="connsiteY6" fmla="*/ 1768979 h 1769979"/>
              <a:gd name="connsiteX7" fmla="*/ 258556 w 258556"/>
              <a:gd name="connsiteY7" fmla="*/ 1768979 h 1769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8556" h="1769979">
                <a:moveTo>
                  <a:pt x="53457" y="0"/>
                </a:moveTo>
                <a:cubicBezTo>
                  <a:pt x="40638" y="168067"/>
                  <a:pt x="27819" y="336135"/>
                  <a:pt x="19273" y="461473"/>
                </a:cubicBezTo>
                <a:cubicBezTo>
                  <a:pt x="10727" y="586811"/>
                  <a:pt x="3606" y="655178"/>
                  <a:pt x="2182" y="752030"/>
                </a:cubicBezTo>
                <a:cubicBezTo>
                  <a:pt x="758" y="848882"/>
                  <a:pt x="-4939" y="927219"/>
                  <a:pt x="10728" y="1042587"/>
                </a:cubicBezTo>
                <a:cubicBezTo>
                  <a:pt x="26395" y="1157955"/>
                  <a:pt x="60579" y="1330295"/>
                  <a:pt x="96186" y="1444239"/>
                </a:cubicBezTo>
                <a:cubicBezTo>
                  <a:pt x="131794" y="1558183"/>
                  <a:pt x="197311" y="1672127"/>
                  <a:pt x="224373" y="1726250"/>
                </a:cubicBezTo>
                <a:cubicBezTo>
                  <a:pt x="251435" y="1780373"/>
                  <a:pt x="258556" y="1768979"/>
                  <a:pt x="258556" y="1768979"/>
                </a:cubicBezTo>
                <a:lnTo>
                  <a:pt x="258556" y="1768979"/>
                </a:lnTo>
              </a:path>
            </a:pathLst>
          </a:custGeom>
          <a:noFill/>
          <a:ln w="1174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5682953" y="2452643"/>
            <a:ext cx="136733" cy="145278"/>
          </a:xfrm>
          <a:custGeom>
            <a:avLst/>
            <a:gdLst>
              <a:gd name="connsiteX0" fmla="*/ 0 w 136733"/>
              <a:gd name="connsiteY0" fmla="*/ 17092 h 145278"/>
              <a:gd name="connsiteX1" fmla="*/ 94004 w 136733"/>
              <a:gd name="connsiteY1" fmla="*/ 0 h 145278"/>
              <a:gd name="connsiteX2" fmla="*/ 136733 w 136733"/>
              <a:gd name="connsiteY2" fmla="*/ 68366 h 145278"/>
              <a:gd name="connsiteX3" fmla="*/ 94004 w 136733"/>
              <a:gd name="connsiteY3" fmla="*/ 145278 h 145278"/>
              <a:gd name="connsiteX4" fmla="*/ 0 w 136733"/>
              <a:gd name="connsiteY4" fmla="*/ 17092 h 145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733" h="145278">
                <a:moveTo>
                  <a:pt x="0" y="17092"/>
                </a:moveTo>
                <a:lnTo>
                  <a:pt x="94004" y="0"/>
                </a:lnTo>
                <a:lnTo>
                  <a:pt x="136733" y="68366"/>
                </a:lnTo>
                <a:lnTo>
                  <a:pt x="94004" y="145278"/>
                </a:lnTo>
                <a:lnTo>
                  <a:pt x="0" y="17092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/>
          <p:cNvSpPr/>
          <p:nvPr/>
        </p:nvSpPr>
        <p:spPr>
          <a:xfrm>
            <a:off x="5990602" y="2777383"/>
            <a:ext cx="341832" cy="290557"/>
          </a:xfrm>
          <a:custGeom>
            <a:avLst/>
            <a:gdLst>
              <a:gd name="connsiteX0" fmla="*/ 0 w 341832"/>
              <a:gd name="connsiteY0" fmla="*/ 0 h 290557"/>
              <a:gd name="connsiteX1" fmla="*/ 162370 w 341832"/>
              <a:gd name="connsiteY1" fmla="*/ 153824 h 290557"/>
              <a:gd name="connsiteX2" fmla="*/ 341832 w 341832"/>
              <a:gd name="connsiteY2" fmla="*/ 290557 h 290557"/>
              <a:gd name="connsiteX3" fmla="*/ 341832 w 341832"/>
              <a:gd name="connsiteY3" fmla="*/ 290557 h 290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832" h="290557">
                <a:moveTo>
                  <a:pt x="0" y="0"/>
                </a:moveTo>
                <a:cubicBezTo>
                  <a:pt x="52699" y="52699"/>
                  <a:pt x="105398" y="105398"/>
                  <a:pt x="162370" y="153824"/>
                </a:cubicBezTo>
                <a:cubicBezTo>
                  <a:pt x="219342" y="202250"/>
                  <a:pt x="341832" y="290557"/>
                  <a:pt x="341832" y="290557"/>
                </a:cubicBezTo>
                <a:lnTo>
                  <a:pt x="341832" y="290557"/>
                </a:lnTo>
              </a:path>
            </a:pathLst>
          </a:custGeom>
          <a:noFill/>
          <a:ln w="1238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>
            <a:off x="6947731" y="3392680"/>
            <a:ext cx="2221906" cy="307649"/>
          </a:xfrm>
          <a:custGeom>
            <a:avLst/>
            <a:gdLst>
              <a:gd name="connsiteX0" fmla="*/ 0 w 2221906"/>
              <a:gd name="connsiteY0" fmla="*/ 0 h 307649"/>
              <a:gd name="connsiteX1" fmla="*/ 307648 w 2221906"/>
              <a:gd name="connsiteY1" fmla="*/ 102550 h 307649"/>
              <a:gd name="connsiteX2" fmla="*/ 658026 w 2221906"/>
              <a:gd name="connsiteY2" fmla="*/ 196554 h 307649"/>
              <a:gd name="connsiteX3" fmla="*/ 1042587 w 2221906"/>
              <a:gd name="connsiteY3" fmla="*/ 256374 h 307649"/>
              <a:gd name="connsiteX4" fmla="*/ 1418602 w 2221906"/>
              <a:gd name="connsiteY4" fmla="*/ 290557 h 307649"/>
              <a:gd name="connsiteX5" fmla="*/ 2016807 w 2221906"/>
              <a:gd name="connsiteY5" fmla="*/ 299103 h 307649"/>
              <a:gd name="connsiteX6" fmla="*/ 2221906 w 2221906"/>
              <a:gd name="connsiteY6" fmla="*/ 307649 h 307649"/>
              <a:gd name="connsiteX7" fmla="*/ 2221906 w 2221906"/>
              <a:gd name="connsiteY7" fmla="*/ 307649 h 30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21906" h="307649">
                <a:moveTo>
                  <a:pt x="0" y="0"/>
                </a:moveTo>
                <a:cubicBezTo>
                  <a:pt x="98988" y="34895"/>
                  <a:pt x="197977" y="69791"/>
                  <a:pt x="307648" y="102550"/>
                </a:cubicBezTo>
                <a:cubicBezTo>
                  <a:pt x="417319" y="135309"/>
                  <a:pt x="535536" y="170917"/>
                  <a:pt x="658026" y="196554"/>
                </a:cubicBezTo>
                <a:cubicBezTo>
                  <a:pt x="780516" y="222191"/>
                  <a:pt x="915824" y="240707"/>
                  <a:pt x="1042587" y="256374"/>
                </a:cubicBezTo>
                <a:cubicBezTo>
                  <a:pt x="1169350" y="272041"/>
                  <a:pt x="1256232" y="283436"/>
                  <a:pt x="1418602" y="290557"/>
                </a:cubicBezTo>
                <a:cubicBezTo>
                  <a:pt x="1580972" y="297678"/>
                  <a:pt x="1882923" y="296254"/>
                  <a:pt x="2016807" y="299103"/>
                </a:cubicBezTo>
                <a:cubicBezTo>
                  <a:pt x="2150691" y="301952"/>
                  <a:pt x="2221906" y="307649"/>
                  <a:pt x="2221906" y="307649"/>
                </a:cubicBezTo>
                <a:lnTo>
                  <a:pt x="2221906" y="307649"/>
                </a:lnTo>
              </a:path>
            </a:pathLst>
          </a:custGeom>
          <a:noFill/>
          <a:ln w="1238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>
            <a:off x="6753225" y="3328988"/>
            <a:ext cx="219075" cy="119062"/>
          </a:xfrm>
          <a:custGeom>
            <a:avLst/>
            <a:gdLst>
              <a:gd name="connsiteX0" fmla="*/ 0 w 219075"/>
              <a:gd name="connsiteY0" fmla="*/ 19050 h 119062"/>
              <a:gd name="connsiteX1" fmla="*/ 219075 w 219075"/>
              <a:gd name="connsiteY1" fmla="*/ 0 h 119062"/>
              <a:gd name="connsiteX2" fmla="*/ 180975 w 219075"/>
              <a:gd name="connsiteY2" fmla="*/ 119062 h 119062"/>
              <a:gd name="connsiteX3" fmla="*/ 0 w 219075"/>
              <a:gd name="connsiteY3" fmla="*/ 19050 h 11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075" h="119062">
                <a:moveTo>
                  <a:pt x="0" y="19050"/>
                </a:moveTo>
                <a:lnTo>
                  <a:pt x="219075" y="0"/>
                </a:lnTo>
                <a:lnTo>
                  <a:pt x="180975" y="119062"/>
                </a:lnTo>
                <a:lnTo>
                  <a:pt x="0" y="19050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7"/>
          <p:cNvSpPr/>
          <p:nvPr/>
        </p:nvSpPr>
        <p:spPr>
          <a:xfrm>
            <a:off x="5567363" y="2209800"/>
            <a:ext cx="123825" cy="95250"/>
          </a:xfrm>
          <a:custGeom>
            <a:avLst/>
            <a:gdLst>
              <a:gd name="connsiteX0" fmla="*/ 80962 w 123825"/>
              <a:gd name="connsiteY0" fmla="*/ 0 h 95250"/>
              <a:gd name="connsiteX1" fmla="*/ 123825 w 123825"/>
              <a:gd name="connsiteY1" fmla="*/ 85725 h 95250"/>
              <a:gd name="connsiteX2" fmla="*/ 52387 w 123825"/>
              <a:gd name="connsiteY2" fmla="*/ 95250 h 95250"/>
              <a:gd name="connsiteX3" fmla="*/ 0 w 123825"/>
              <a:gd name="connsiteY3" fmla="*/ 4763 h 95250"/>
              <a:gd name="connsiteX4" fmla="*/ 80962 w 123825"/>
              <a:gd name="connsiteY4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25" h="95250">
                <a:moveTo>
                  <a:pt x="80962" y="0"/>
                </a:moveTo>
                <a:lnTo>
                  <a:pt x="123825" y="85725"/>
                </a:lnTo>
                <a:lnTo>
                  <a:pt x="52387" y="95250"/>
                </a:lnTo>
                <a:lnTo>
                  <a:pt x="0" y="4763"/>
                </a:lnTo>
                <a:lnTo>
                  <a:pt x="80962" y="0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 68"/>
          <p:cNvSpPr/>
          <p:nvPr/>
        </p:nvSpPr>
        <p:spPr>
          <a:xfrm>
            <a:off x="5957888" y="2724150"/>
            <a:ext cx="85725" cy="90488"/>
          </a:xfrm>
          <a:custGeom>
            <a:avLst/>
            <a:gdLst>
              <a:gd name="connsiteX0" fmla="*/ 0 w 85725"/>
              <a:gd name="connsiteY0" fmla="*/ 90488 h 90488"/>
              <a:gd name="connsiteX1" fmla="*/ 47625 w 85725"/>
              <a:gd name="connsiteY1" fmla="*/ 0 h 90488"/>
              <a:gd name="connsiteX2" fmla="*/ 85725 w 85725"/>
              <a:gd name="connsiteY2" fmla="*/ 42863 h 90488"/>
              <a:gd name="connsiteX3" fmla="*/ 0 w 85725"/>
              <a:gd name="connsiteY3" fmla="*/ 90488 h 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725" h="90488">
                <a:moveTo>
                  <a:pt x="0" y="90488"/>
                </a:moveTo>
                <a:lnTo>
                  <a:pt x="47625" y="0"/>
                </a:lnTo>
                <a:lnTo>
                  <a:pt x="85725" y="42863"/>
                </a:lnTo>
                <a:lnTo>
                  <a:pt x="0" y="90488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69"/>
          <p:cNvSpPr/>
          <p:nvPr/>
        </p:nvSpPr>
        <p:spPr>
          <a:xfrm>
            <a:off x="4181475" y="2871788"/>
            <a:ext cx="195263" cy="195262"/>
          </a:xfrm>
          <a:custGeom>
            <a:avLst/>
            <a:gdLst>
              <a:gd name="connsiteX0" fmla="*/ 0 w 195263"/>
              <a:gd name="connsiteY0" fmla="*/ 142875 h 195262"/>
              <a:gd name="connsiteX1" fmla="*/ 42863 w 195263"/>
              <a:gd name="connsiteY1" fmla="*/ 85725 h 195262"/>
              <a:gd name="connsiteX2" fmla="*/ 195263 w 195263"/>
              <a:gd name="connsiteY2" fmla="*/ 0 h 195262"/>
              <a:gd name="connsiteX3" fmla="*/ 76200 w 195263"/>
              <a:gd name="connsiteY3" fmla="*/ 195262 h 195262"/>
              <a:gd name="connsiteX4" fmla="*/ 0 w 195263"/>
              <a:gd name="connsiteY4" fmla="*/ 142875 h 195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263" h="195262">
                <a:moveTo>
                  <a:pt x="0" y="142875"/>
                </a:moveTo>
                <a:lnTo>
                  <a:pt x="42863" y="85725"/>
                </a:lnTo>
                <a:lnTo>
                  <a:pt x="195263" y="0"/>
                </a:lnTo>
                <a:lnTo>
                  <a:pt x="76200" y="195262"/>
                </a:lnTo>
                <a:lnTo>
                  <a:pt x="0" y="142875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0"/>
          <p:cNvSpPr/>
          <p:nvPr/>
        </p:nvSpPr>
        <p:spPr>
          <a:xfrm>
            <a:off x="4395788" y="2543175"/>
            <a:ext cx="133350" cy="100013"/>
          </a:xfrm>
          <a:custGeom>
            <a:avLst/>
            <a:gdLst>
              <a:gd name="connsiteX0" fmla="*/ 52387 w 133350"/>
              <a:gd name="connsiteY0" fmla="*/ 0 h 100013"/>
              <a:gd name="connsiteX1" fmla="*/ 52387 w 133350"/>
              <a:gd name="connsiteY1" fmla="*/ 0 h 100013"/>
              <a:gd name="connsiteX2" fmla="*/ 0 w 133350"/>
              <a:gd name="connsiteY2" fmla="*/ 100013 h 100013"/>
              <a:gd name="connsiteX3" fmla="*/ 133350 w 133350"/>
              <a:gd name="connsiteY3" fmla="*/ 42863 h 100013"/>
              <a:gd name="connsiteX4" fmla="*/ 52387 w 133350"/>
              <a:gd name="connsiteY4" fmla="*/ 0 h 100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00013">
                <a:moveTo>
                  <a:pt x="52387" y="0"/>
                </a:moveTo>
                <a:lnTo>
                  <a:pt x="52387" y="0"/>
                </a:lnTo>
                <a:lnTo>
                  <a:pt x="0" y="100013"/>
                </a:lnTo>
                <a:lnTo>
                  <a:pt x="133350" y="42863"/>
                </a:lnTo>
                <a:lnTo>
                  <a:pt x="52387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72"/>
          <p:cNvSpPr/>
          <p:nvPr/>
        </p:nvSpPr>
        <p:spPr>
          <a:xfrm>
            <a:off x="6105525" y="3067050"/>
            <a:ext cx="104775" cy="71438"/>
          </a:xfrm>
          <a:custGeom>
            <a:avLst/>
            <a:gdLst>
              <a:gd name="connsiteX0" fmla="*/ 0 w 104775"/>
              <a:gd name="connsiteY0" fmla="*/ 71438 h 71438"/>
              <a:gd name="connsiteX1" fmla="*/ 104775 w 104775"/>
              <a:gd name="connsiteY1" fmla="*/ 57150 h 71438"/>
              <a:gd name="connsiteX2" fmla="*/ 42863 w 104775"/>
              <a:gd name="connsiteY2" fmla="*/ 0 h 71438"/>
              <a:gd name="connsiteX3" fmla="*/ 0 w 104775"/>
              <a:gd name="connsiteY3" fmla="*/ 71438 h 71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" h="71438">
                <a:moveTo>
                  <a:pt x="0" y="71438"/>
                </a:moveTo>
                <a:lnTo>
                  <a:pt x="104775" y="57150"/>
                </a:lnTo>
                <a:lnTo>
                  <a:pt x="42863" y="0"/>
                </a:lnTo>
                <a:lnTo>
                  <a:pt x="0" y="71438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74"/>
          <p:cNvSpPr/>
          <p:nvPr/>
        </p:nvSpPr>
        <p:spPr>
          <a:xfrm>
            <a:off x="5281613" y="2505075"/>
            <a:ext cx="128587" cy="90488"/>
          </a:xfrm>
          <a:custGeom>
            <a:avLst/>
            <a:gdLst>
              <a:gd name="connsiteX0" fmla="*/ 52387 w 128587"/>
              <a:gd name="connsiteY0" fmla="*/ 90488 h 90488"/>
              <a:gd name="connsiteX1" fmla="*/ 0 w 128587"/>
              <a:gd name="connsiteY1" fmla="*/ 28575 h 90488"/>
              <a:gd name="connsiteX2" fmla="*/ 109537 w 128587"/>
              <a:gd name="connsiteY2" fmla="*/ 0 h 90488"/>
              <a:gd name="connsiteX3" fmla="*/ 128587 w 128587"/>
              <a:gd name="connsiteY3" fmla="*/ 42863 h 90488"/>
              <a:gd name="connsiteX4" fmla="*/ 52387 w 128587"/>
              <a:gd name="connsiteY4" fmla="*/ 90488 h 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587" h="90488">
                <a:moveTo>
                  <a:pt x="52387" y="90488"/>
                </a:moveTo>
                <a:lnTo>
                  <a:pt x="0" y="28575"/>
                </a:lnTo>
                <a:lnTo>
                  <a:pt x="109537" y="0"/>
                </a:lnTo>
                <a:lnTo>
                  <a:pt x="128587" y="42863"/>
                </a:lnTo>
                <a:lnTo>
                  <a:pt x="52387" y="90488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reeform 75"/>
          <p:cNvSpPr/>
          <p:nvPr/>
        </p:nvSpPr>
        <p:spPr>
          <a:xfrm>
            <a:off x="4791075" y="1266825"/>
            <a:ext cx="76200" cy="185738"/>
          </a:xfrm>
          <a:custGeom>
            <a:avLst/>
            <a:gdLst>
              <a:gd name="connsiteX0" fmla="*/ 76200 w 76200"/>
              <a:gd name="connsiteY0" fmla="*/ 0 h 185738"/>
              <a:gd name="connsiteX1" fmla="*/ 28575 w 76200"/>
              <a:gd name="connsiteY1" fmla="*/ 185738 h 185738"/>
              <a:gd name="connsiteX2" fmla="*/ 0 w 76200"/>
              <a:gd name="connsiteY2" fmla="*/ 19050 h 185738"/>
              <a:gd name="connsiteX3" fmla="*/ 76200 w 76200"/>
              <a:gd name="connsiteY3" fmla="*/ 0 h 185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200" h="185738">
                <a:moveTo>
                  <a:pt x="76200" y="0"/>
                </a:moveTo>
                <a:lnTo>
                  <a:pt x="28575" y="185738"/>
                </a:lnTo>
                <a:lnTo>
                  <a:pt x="0" y="19050"/>
                </a:lnTo>
                <a:lnTo>
                  <a:pt x="7620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 76"/>
          <p:cNvSpPr/>
          <p:nvPr/>
        </p:nvSpPr>
        <p:spPr>
          <a:xfrm>
            <a:off x="4929188" y="1695450"/>
            <a:ext cx="80962" cy="161925"/>
          </a:xfrm>
          <a:custGeom>
            <a:avLst/>
            <a:gdLst>
              <a:gd name="connsiteX0" fmla="*/ 0 w 80962"/>
              <a:gd name="connsiteY0" fmla="*/ 161925 h 161925"/>
              <a:gd name="connsiteX1" fmla="*/ 38100 w 80962"/>
              <a:gd name="connsiteY1" fmla="*/ 0 h 161925"/>
              <a:gd name="connsiteX2" fmla="*/ 80962 w 80962"/>
              <a:gd name="connsiteY2" fmla="*/ 128588 h 161925"/>
              <a:gd name="connsiteX3" fmla="*/ 0 w 80962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962" h="161925">
                <a:moveTo>
                  <a:pt x="0" y="161925"/>
                </a:moveTo>
                <a:lnTo>
                  <a:pt x="38100" y="0"/>
                </a:lnTo>
                <a:lnTo>
                  <a:pt x="80962" y="128588"/>
                </a:lnTo>
                <a:lnTo>
                  <a:pt x="0" y="161925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 77"/>
          <p:cNvSpPr/>
          <p:nvPr/>
        </p:nvSpPr>
        <p:spPr>
          <a:xfrm>
            <a:off x="5210175" y="2305050"/>
            <a:ext cx="100013" cy="71438"/>
          </a:xfrm>
          <a:custGeom>
            <a:avLst/>
            <a:gdLst>
              <a:gd name="connsiteX0" fmla="*/ 0 w 100013"/>
              <a:gd name="connsiteY0" fmla="*/ 71438 h 71438"/>
              <a:gd name="connsiteX1" fmla="*/ 100013 w 100013"/>
              <a:gd name="connsiteY1" fmla="*/ 47625 h 71438"/>
              <a:gd name="connsiteX2" fmla="*/ 61913 w 100013"/>
              <a:gd name="connsiteY2" fmla="*/ 0 h 71438"/>
              <a:gd name="connsiteX3" fmla="*/ 0 w 100013"/>
              <a:gd name="connsiteY3" fmla="*/ 71438 h 71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13" h="71438">
                <a:moveTo>
                  <a:pt x="0" y="71438"/>
                </a:moveTo>
                <a:lnTo>
                  <a:pt x="100013" y="47625"/>
                </a:lnTo>
                <a:lnTo>
                  <a:pt x="61913" y="0"/>
                </a:lnTo>
                <a:lnTo>
                  <a:pt x="0" y="71438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 78"/>
          <p:cNvSpPr/>
          <p:nvPr/>
        </p:nvSpPr>
        <p:spPr>
          <a:xfrm>
            <a:off x="6243638" y="2981325"/>
            <a:ext cx="200025" cy="128588"/>
          </a:xfrm>
          <a:custGeom>
            <a:avLst/>
            <a:gdLst>
              <a:gd name="connsiteX0" fmla="*/ 0 w 200025"/>
              <a:gd name="connsiteY0" fmla="*/ 76200 h 128588"/>
              <a:gd name="connsiteX1" fmla="*/ 61912 w 200025"/>
              <a:gd name="connsiteY1" fmla="*/ 128588 h 128588"/>
              <a:gd name="connsiteX2" fmla="*/ 200025 w 200025"/>
              <a:gd name="connsiteY2" fmla="*/ 95250 h 128588"/>
              <a:gd name="connsiteX3" fmla="*/ 61912 w 200025"/>
              <a:gd name="connsiteY3" fmla="*/ 0 h 128588"/>
              <a:gd name="connsiteX4" fmla="*/ 0 w 200025"/>
              <a:gd name="connsiteY4" fmla="*/ 76200 h 12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025" h="128588">
                <a:moveTo>
                  <a:pt x="0" y="76200"/>
                </a:moveTo>
                <a:lnTo>
                  <a:pt x="61912" y="128588"/>
                </a:lnTo>
                <a:lnTo>
                  <a:pt x="200025" y="95250"/>
                </a:lnTo>
                <a:lnTo>
                  <a:pt x="61912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 rot="5144827">
            <a:off x="7161855" y="2934393"/>
            <a:ext cx="440458" cy="1323949"/>
          </a:xfrm>
          <a:custGeom>
            <a:avLst/>
            <a:gdLst>
              <a:gd name="connsiteX0" fmla="*/ 258618 w 258618"/>
              <a:gd name="connsiteY0" fmla="*/ 0 h 951346"/>
              <a:gd name="connsiteX1" fmla="*/ 166255 w 258618"/>
              <a:gd name="connsiteY1" fmla="*/ 378691 h 951346"/>
              <a:gd name="connsiteX2" fmla="*/ 0 w 258618"/>
              <a:gd name="connsiteY2" fmla="*/ 951346 h 951346"/>
              <a:gd name="connsiteX0" fmla="*/ 261951 w 261951"/>
              <a:gd name="connsiteY0" fmla="*/ 0 h 988295"/>
              <a:gd name="connsiteX1" fmla="*/ 166255 w 261951"/>
              <a:gd name="connsiteY1" fmla="*/ 415640 h 988295"/>
              <a:gd name="connsiteX2" fmla="*/ 0 w 261951"/>
              <a:gd name="connsiteY2" fmla="*/ 988295 h 988295"/>
              <a:gd name="connsiteX0" fmla="*/ 292589 w 292589"/>
              <a:gd name="connsiteY0" fmla="*/ 0 h 1020644"/>
              <a:gd name="connsiteX1" fmla="*/ 196893 w 292589"/>
              <a:gd name="connsiteY1" fmla="*/ 415640 h 1020644"/>
              <a:gd name="connsiteX2" fmla="*/ 0 w 292589"/>
              <a:gd name="connsiteY2" fmla="*/ 1020644 h 1020644"/>
              <a:gd name="connsiteX0" fmla="*/ 292589 w 292589"/>
              <a:gd name="connsiteY0" fmla="*/ 0 h 1020644"/>
              <a:gd name="connsiteX1" fmla="*/ 196893 w 292589"/>
              <a:gd name="connsiteY1" fmla="*/ 415640 h 1020644"/>
              <a:gd name="connsiteX2" fmla="*/ 0 w 292589"/>
              <a:gd name="connsiteY2" fmla="*/ 1020644 h 1020644"/>
              <a:gd name="connsiteX0" fmla="*/ 292589 w 292589"/>
              <a:gd name="connsiteY0" fmla="*/ 0 h 1020644"/>
              <a:gd name="connsiteX1" fmla="*/ 175648 w 292589"/>
              <a:gd name="connsiteY1" fmla="*/ 506113 h 1020644"/>
              <a:gd name="connsiteX2" fmla="*/ 0 w 292589"/>
              <a:gd name="connsiteY2" fmla="*/ 1020644 h 1020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2589" h="1020644">
                <a:moveTo>
                  <a:pt x="292589" y="0"/>
                </a:moveTo>
                <a:cubicBezTo>
                  <a:pt x="267959" y="110066"/>
                  <a:pt x="224413" y="336006"/>
                  <a:pt x="175648" y="506113"/>
                </a:cubicBezTo>
                <a:cubicBezTo>
                  <a:pt x="126883" y="676220"/>
                  <a:pt x="71146" y="812661"/>
                  <a:pt x="0" y="1020644"/>
                </a:cubicBezTo>
              </a:path>
            </a:pathLst>
          </a:custGeom>
          <a:noFill/>
          <a:ln w="1079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 79"/>
          <p:cNvSpPr/>
          <p:nvPr/>
        </p:nvSpPr>
        <p:spPr>
          <a:xfrm>
            <a:off x="6572250" y="3367088"/>
            <a:ext cx="161925" cy="104775"/>
          </a:xfrm>
          <a:custGeom>
            <a:avLst/>
            <a:gdLst>
              <a:gd name="connsiteX0" fmla="*/ 133350 w 161925"/>
              <a:gd name="connsiteY0" fmla="*/ 104775 h 104775"/>
              <a:gd name="connsiteX1" fmla="*/ 0 w 161925"/>
              <a:gd name="connsiteY1" fmla="*/ 23812 h 104775"/>
              <a:gd name="connsiteX2" fmla="*/ 109538 w 161925"/>
              <a:gd name="connsiteY2" fmla="*/ 0 h 104775"/>
              <a:gd name="connsiteX3" fmla="*/ 161925 w 161925"/>
              <a:gd name="connsiteY3" fmla="*/ 28575 h 104775"/>
              <a:gd name="connsiteX4" fmla="*/ 133350 w 161925"/>
              <a:gd name="connsiteY4" fmla="*/ 104775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" h="104775">
                <a:moveTo>
                  <a:pt x="133350" y="104775"/>
                </a:moveTo>
                <a:lnTo>
                  <a:pt x="0" y="23812"/>
                </a:lnTo>
                <a:lnTo>
                  <a:pt x="109538" y="0"/>
                </a:lnTo>
                <a:lnTo>
                  <a:pt x="161925" y="28575"/>
                </a:lnTo>
                <a:lnTo>
                  <a:pt x="133350" y="104775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4760007" y="999858"/>
            <a:ext cx="299103" cy="991312"/>
          </a:xfrm>
          <a:custGeom>
            <a:avLst/>
            <a:gdLst>
              <a:gd name="connsiteX0" fmla="*/ 299103 w 299103"/>
              <a:gd name="connsiteY0" fmla="*/ 0 h 991312"/>
              <a:gd name="connsiteX1" fmla="*/ 188008 w 299103"/>
              <a:gd name="connsiteY1" fmla="*/ 435835 h 991312"/>
              <a:gd name="connsiteX2" fmla="*/ 76913 w 299103"/>
              <a:gd name="connsiteY2" fmla="*/ 777667 h 991312"/>
              <a:gd name="connsiteX3" fmla="*/ 0 w 299103"/>
              <a:gd name="connsiteY3" fmla="*/ 991312 h 991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103" h="991312">
                <a:moveTo>
                  <a:pt x="299103" y="0"/>
                </a:moveTo>
                <a:cubicBezTo>
                  <a:pt x="262071" y="153112"/>
                  <a:pt x="225040" y="306224"/>
                  <a:pt x="188008" y="435835"/>
                </a:cubicBezTo>
                <a:cubicBezTo>
                  <a:pt x="150976" y="565446"/>
                  <a:pt x="108248" y="685088"/>
                  <a:pt x="76913" y="777667"/>
                </a:cubicBezTo>
                <a:cubicBezTo>
                  <a:pt x="45578" y="870246"/>
                  <a:pt x="22789" y="930779"/>
                  <a:pt x="0" y="991312"/>
                </a:cubicBezTo>
              </a:path>
            </a:pathLst>
          </a:cu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221604" y="1447644"/>
            <a:ext cx="30480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Bridge Construction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Pavement Construction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Roadway Closure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60202" y="1558290"/>
            <a:ext cx="365760" cy="13716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60202" y="1825749"/>
            <a:ext cx="361772" cy="135806"/>
          </a:xfrm>
          <a:prstGeom prst="rect">
            <a:avLst/>
          </a:prstGeom>
          <a:solidFill>
            <a:srgbClr val="FFC0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59348" y="2090201"/>
            <a:ext cx="365760" cy="137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700213" y="6724650"/>
            <a:ext cx="409575" cy="114300"/>
          </a:xfrm>
          <a:custGeom>
            <a:avLst/>
            <a:gdLst>
              <a:gd name="connsiteX0" fmla="*/ 33337 w 409575"/>
              <a:gd name="connsiteY0" fmla="*/ 0 h 114300"/>
              <a:gd name="connsiteX1" fmla="*/ 0 w 409575"/>
              <a:gd name="connsiteY1" fmla="*/ 114300 h 114300"/>
              <a:gd name="connsiteX2" fmla="*/ 409575 w 409575"/>
              <a:gd name="connsiteY2" fmla="*/ 104775 h 114300"/>
              <a:gd name="connsiteX3" fmla="*/ 33337 w 409575"/>
              <a:gd name="connsiteY3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575" h="114300">
                <a:moveTo>
                  <a:pt x="33337" y="0"/>
                </a:moveTo>
                <a:lnTo>
                  <a:pt x="0" y="114300"/>
                </a:lnTo>
                <a:lnTo>
                  <a:pt x="409575" y="104775"/>
                </a:lnTo>
                <a:lnTo>
                  <a:pt x="33337" y="0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27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91312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rgbClr val="38FE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Southbound I-680 to West I-80 Bridges</a:t>
            </a:r>
            <a:endParaRPr lang="en-US" sz="4000" dirty="0">
              <a:solidFill>
                <a:srgbClr val="38FE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56217"/>
            <a:ext cx="6629400" cy="5901783"/>
          </a:xfrm>
        </p:spPr>
      </p:pic>
      <p:sp>
        <p:nvSpPr>
          <p:cNvPr id="5" name="TextBox 4"/>
          <p:cNvSpPr txBox="1"/>
          <p:nvPr/>
        </p:nvSpPr>
        <p:spPr>
          <a:xfrm>
            <a:off x="1371600" y="1278467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STR-680-9(1192)</a:t>
            </a:r>
          </a:p>
          <a:p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$3.4mil</a:t>
            </a:r>
            <a:endParaRPr lang="en-US" sz="2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5800" y="4724400"/>
            <a:ext cx="3505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 smtClean="0">
                <a:latin typeface="+mj-lt"/>
                <a:cs typeface="Times New Roman" panose="02020603050405020304" pitchFamily="18" charset="0"/>
              </a:rPr>
              <a:t>Project start April 20, 2015 </a:t>
            </a:r>
          </a:p>
          <a:p>
            <a:pPr lvl="0"/>
            <a:r>
              <a:rPr lang="en-US" dirty="0" smtClean="0">
                <a:latin typeface="+mj-lt"/>
                <a:cs typeface="Times New Roman" panose="02020603050405020304" pitchFamily="18" charset="0"/>
              </a:rPr>
              <a:t>       132 calendar days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en-US" dirty="0" smtClean="0">
                <a:latin typeface="+mj-lt"/>
                <a:cs typeface="Times New Roman" panose="02020603050405020304" pitchFamily="18" charset="0"/>
              </a:rPr>
              <a:t>Completion Aug. 29, 2015</a:t>
            </a:r>
            <a:endParaRPr lang="en-US" dirty="0">
              <a:solidFill>
                <a:prstClr val="white"/>
              </a:solidFill>
              <a:latin typeface="+mj-lt"/>
              <a:cs typeface="Times New Roman" panose="02020603050405020304" pitchFamily="18" charset="0"/>
            </a:endParaRPr>
          </a:p>
          <a:p>
            <a:pPr lvl="0"/>
            <a:r>
              <a:rPr lang="en-US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Work </a:t>
            </a:r>
            <a:r>
              <a:rPr lang="en-US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will consist </a:t>
            </a:r>
            <a:r>
              <a:rPr lang="en-US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of </a:t>
            </a:r>
            <a:r>
              <a:rPr lang="en-US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MSE </a:t>
            </a:r>
          </a:p>
          <a:p>
            <a:pPr lvl="0"/>
            <a:r>
              <a:rPr lang="en-US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w</a:t>
            </a:r>
            <a:r>
              <a:rPr lang="en-US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all</a:t>
            </a:r>
            <a:r>
              <a:rPr lang="en-US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culverts</a:t>
            </a:r>
            <a:r>
              <a:rPr lang="en-US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, a</a:t>
            </a:r>
            <a:r>
              <a:rPr lang="en-US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pproach </a:t>
            </a:r>
            <a:r>
              <a:rPr lang="en-US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s</a:t>
            </a:r>
            <a:r>
              <a:rPr lang="en-US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labs, bridge </a:t>
            </a:r>
            <a:r>
              <a:rPr lang="en-US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r</a:t>
            </a:r>
            <a:r>
              <a:rPr lang="en-US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epair and 3” asphalt </a:t>
            </a:r>
            <a:r>
              <a:rPr lang="en-US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o</a:t>
            </a:r>
            <a:r>
              <a:rPr lang="en-US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verlay, guardrail</a:t>
            </a:r>
            <a:endParaRPr lang="en-US" dirty="0">
              <a:solidFill>
                <a:prstClr val="white"/>
              </a:solidFill>
              <a:latin typeface="+mj-lt"/>
              <a:cs typeface="Times New Roman" panose="02020603050405020304" pitchFamily="18" charset="0"/>
            </a:endParaRPr>
          </a:p>
          <a:p>
            <a:pPr lvl="0"/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78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772400" cy="990600"/>
          </a:xfrm>
        </p:spPr>
        <p:txBody>
          <a:bodyPr/>
          <a:lstStyle/>
          <a:p>
            <a:pPr algn="ctr"/>
            <a:r>
              <a:rPr lang="en-US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Traffic Restrictions</a:t>
            </a:r>
            <a:endParaRPr lang="en-US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1143000"/>
            <a:ext cx="7772400" cy="5715000"/>
          </a:xfrm>
        </p:spPr>
        <p:txBody>
          <a:bodyPr>
            <a:noAutofit/>
          </a:bodyPr>
          <a:lstStyle/>
          <a:p>
            <a:pPr marL="342900" lvl="0" indent="-34290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WB I-80 Bridge over “SB 680 to EB 80” will be closed three weekends with the traffic diverted to the “WB I-L-Q Collector –Distributor Road” in Phase 1B.</a:t>
            </a:r>
          </a:p>
          <a:p>
            <a:pPr marL="342900" lvl="0" indent="-34290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“SB 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I-680 to WB 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I-80”, 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“West 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Center On-Ramp to SB 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Collector-Distributor” 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the 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“SB 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Collector Distributor On-Ramp to EB 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I-80” 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Close in Phase 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will not open until project complete Aug. 29, 2015.</a:t>
            </a:r>
          </a:p>
          <a:p>
            <a:pPr marL="342900" lvl="0" indent="-342900">
              <a:buClr>
                <a:srgbClr val="5BD078"/>
              </a:buCl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Throughout 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onstruction 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here 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ill 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everal 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Non-Peak Hour 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lane 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losures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These locations 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epend 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phasing timeline of 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>
              <a:buClr>
                <a:srgbClr val="5BD078"/>
              </a:buClr>
            </a:pP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Non 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Peak Hours Are:</a:t>
            </a:r>
          </a:p>
          <a:p>
            <a:pPr lvl="0">
              <a:buClr>
                <a:srgbClr val="5BD078"/>
              </a:buClr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Monday 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thru Friday 10:00 p.m. to 6:00 a.m.</a:t>
            </a:r>
          </a:p>
          <a:p>
            <a:pPr lvl="0">
              <a:buClr>
                <a:srgbClr val="5BD078"/>
              </a:buClr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Saturday 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Sunday 11:00 p.m. to 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6:00a.m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spcBef>
                <a:spcPts val="0"/>
              </a:spcBef>
              <a:buClrTx/>
              <a:buSzTx/>
            </a:pP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26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37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381000"/>
            <a:ext cx="30480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SOUTHBOUND  I-680 BRIDGES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 22555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4756727" y="1025236"/>
            <a:ext cx="258618" cy="951346"/>
          </a:xfrm>
          <a:custGeom>
            <a:avLst/>
            <a:gdLst>
              <a:gd name="connsiteX0" fmla="*/ 258618 w 258618"/>
              <a:gd name="connsiteY0" fmla="*/ 0 h 951346"/>
              <a:gd name="connsiteX1" fmla="*/ 166255 w 258618"/>
              <a:gd name="connsiteY1" fmla="*/ 378691 h 951346"/>
              <a:gd name="connsiteX2" fmla="*/ 0 w 258618"/>
              <a:gd name="connsiteY2" fmla="*/ 951346 h 951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618" h="951346">
                <a:moveTo>
                  <a:pt x="258618" y="0"/>
                </a:moveTo>
                <a:cubicBezTo>
                  <a:pt x="233988" y="110066"/>
                  <a:pt x="209358" y="220133"/>
                  <a:pt x="166255" y="378691"/>
                </a:cubicBezTo>
                <a:cubicBezTo>
                  <a:pt x="123152" y="537249"/>
                  <a:pt x="61576" y="744297"/>
                  <a:pt x="0" y="951346"/>
                </a:cubicBezTo>
              </a:path>
            </a:pathLst>
          </a:custGeom>
          <a:noFill/>
          <a:ln w="149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 rot="12178166">
            <a:off x="2186165" y="5244766"/>
            <a:ext cx="103689" cy="959044"/>
          </a:xfrm>
          <a:custGeom>
            <a:avLst/>
            <a:gdLst>
              <a:gd name="connsiteX0" fmla="*/ 258618 w 258618"/>
              <a:gd name="connsiteY0" fmla="*/ 0 h 951346"/>
              <a:gd name="connsiteX1" fmla="*/ 166255 w 258618"/>
              <a:gd name="connsiteY1" fmla="*/ 378691 h 951346"/>
              <a:gd name="connsiteX2" fmla="*/ 0 w 258618"/>
              <a:gd name="connsiteY2" fmla="*/ 951346 h 951346"/>
              <a:gd name="connsiteX0" fmla="*/ 258618 w 258618"/>
              <a:gd name="connsiteY0" fmla="*/ 0 h 951346"/>
              <a:gd name="connsiteX1" fmla="*/ 198413 w 258618"/>
              <a:gd name="connsiteY1" fmla="*/ 525569 h 951346"/>
              <a:gd name="connsiteX2" fmla="*/ 0 w 258618"/>
              <a:gd name="connsiteY2" fmla="*/ 951346 h 951346"/>
              <a:gd name="connsiteX0" fmla="*/ 130043 w 130043"/>
              <a:gd name="connsiteY0" fmla="*/ 0 h 947009"/>
              <a:gd name="connsiteX1" fmla="*/ 69838 w 130043"/>
              <a:gd name="connsiteY1" fmla="*/ 525569 h 947009"/>
              <a:gd name="connsiteX2" fmla="*/ 0 w 130043"/>
              <a:gd name="connsiteY2" fmla="*/ 947009 h 947009"/>
              <a:gd name="connsiteX0" fmla="*/ 130043 w 145518"/>
              <a:gd name="connsiteY0" fmla="*/ 0 h 947009"/>
              <a:gd name="connsiteX1" fmla="*/ 140476 w 145518"/>
              <a:gd name="connsiteY1" fmla="*/ 454249 h 947009"/>
              <a:gd name="connsiteX2" fmla="*/ 0 w 145518"/>
              <a:gd name="connsiteY2" fmla="*/ 947009 h 947009"/>
              <a:gd name="connsiteX0" fmla="*/ 130043 w 149503"/>
              <a:gd name="connsiteY0" fmla="*/ 0 h 947009"/>
              <a:gd name="connsiteX1" fmla="*/ 140476 w 149503"/>
              <a:gd name="connsiteY1" fmla="*/ 454249 h 947009"/>
              <a:gd name="connsiteX2" fmla="*/ 0 w 149503"/>
              <a:gd name="connsiteY2" fmla="*/ 947009 h 947009"/>
              <a:gd name="connsiteX0" fmla="*/ 128518 w 147866"/>
              <a:gd name="connsiteY0" fmla="*/ 0 h 956707"/>
              <a:gd name="connsiteX1" fmla="*/ 138951 w 147866"/>
              <a:gd name="connsiteY1" fmla="*/ 454249 h 956707"/>
              <a:gd name="connsiteX2" fmla="*/ 0 w 147866"/>
              <a:gd name="connsiteY2" fmla="*/ 956707 h 956707"/>
              <a:gd name="connsiteX0" fmla="*/ 91318 w 141648"/>
              <a:gd name="connsiteY0" fmla="*/ 0 h 959044"/>
              <a:gd name="connsiteX1" fmla="*/ 138951 w 141648"/>
              <a:gd name="connsiteY1" fmla="*/ 456586 h 959044"/>
              <a:gd name="connsiteX2" fmla="*/ 0 w 141648"/>
              <a:gd name="connsiteY2" fmla="*/ 959044 h 959044"/>
              <a:gd name="connsiteX0" fmla="*/ 91318 w 96810"/>
              <a:gd name="connsiteY0" fmla="*/ 0 h 959044"/>
              <a:gd name="connsiteX1" fmla="*/ 83282 w 96810"/>
              <a:gd name="connsiteY1" fmla="*/ 459490 h 959044"/>
              <a:gd name="connsiteX2" fmla="*/ 0 w 96810"/>
              <a:gd name="connsiteY2" fmla="*/ 959044 h 959044"/>
              <a:gd name="connsiteX0" fmla="*/ 91318 w 103689"/>
              <a:gd name="connsiteY0" fmla="*/ 0 h 959044"/>
              <a:gd name="connsiteX1" fmla="*/ 96103 w 103689"/>
              <a:gd name="connsiteY1" fmla="*/ 459229 h 959044"/>
              <a:gd name="connsiteX2" fmla="*/ 0 w 103689"/>
              <a:gd name="connsiteY2" fmla="*/ 959044 h 959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689" h="959044">
                <a:moveTo>
                  <a:pt x="91318" y="0"/>
                </a:moveTo>
                <a:cubicBezTo>
                  <a:pt x="100432" y="116454"/>
                  <a:pt x="111323" y="299388"/>
                  <a:pt x="96103" y="459229"/>
                </a:cubicBezTo>
                <a:cubicBezTo>
                  <a:pt x="80883" y="619070"/>
                  <a:pt x="61576" y="751995"/>
                  <a:pt x="0" y="959044"/>
                </a:cubicBezTo>
              </a:path>
            </a:pathLst>
          </a:custGeom>
          <a:noFill/>
          <a:ln w="2381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 rot="14642490">
            <a:off x="6360652" y="2506731"/>
            <a:ext cx="422898" cy="1325255"/>
          </a:xfrm>
          <a:custGeom>
            <a:avLst/>
            <a:gdLst>
              <a:gd name="connsiteX0" fmla="*/ 258618 w 258618"/>
              <a:gd name="connsiteY0" fmla="*/ 0 h 951346"/>
              <a:gd name="connsiteX1" fmla="*/ 166255 w 258618"/>
              <a:gd name="connsiteY1" fmla="*/ 378691 h 951346"/>
              <a:gd name="connsiteX2" fmla="*/ 0 w 258618"/>
              <a:gd name="connsiteY2" fmla="*/ 951346 h 951346"/>
              <a:gd name="connsiteX0" fmla="*/ 261951 w 261951"/>
              <a:gd name="connsiteY0" fmla="*/ 0 h 988295"/>
              <a:gd name="connsiteX1" fmla="*/ 166255 w 261951"/>
              <a:gd name="connsiteY1" fmla="*/ 415640 h 988295"/>
              <a:gd name="connsiteX2" fmla="*/ 0 w 261951"/>
              <a:gd name="connsiteY2" fmla="*/ 988295 h 988295"/>
              <a:gd name="connsiteX0" fmla="*/ 292589 w 292589"/>
              <a:gd name="connsiteY0" fmla="*/ 0 h 1020644"/>
              <a:gd name="connsiteX1" fmla="*/ 196893 w 292589"/>
              <a:gd name="connsiteY1" fmla="*/ 415640 h 1020644"/>
              <a:gd name="connsiteX2" fmla="*/ 0 w 292589"/>
              <a:gd name="connsiteY2" fmla="*/ 1020644 h 1020644"/>
              <a:gd name="connsiteX0" fmla="*/ 292589 w 292589"/>
              <a:gd name="connsiteY0" fmla="*/ 0 h 1020644"/>
              <a:gd name="connsiteX1" fmla="*/ 196893 w 292589"/>
              <a:gd name="connsiteY1" fmla="*/ 415640 h 1020644"/>
              <a:gd name="connsiteX2" fmla="*/ 0 w 292589"/>
              <a:gd name="connsiteY2" fmla="*/ 1020644 h 1020644"/>
              <a:gd name="connsiteX0" fmla="*/ 292589 w 292589"/>
              <a:gd name="connsiteY0" fmla="*/ 0 h 1020644"/>
              <a:gd name="connsiteX1" fmla="*/ 175648 w 292589"/>
              <a:gd name="connsiteY1" fmla="*/ 506113 h 1020644"/>
              <a:gd name="connsiteX2" fmla="*/ 0 w 292589"/>
              <a:gd name="connsiteY2" fmla="*/ 1020644 h 1020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2589" h="1020644">
                <a:moveTo>
                  <a:pt x="292589" y="0"/>
                </a:moveTo>
                <a:cubicBezTo>
                  <a:pt x="267959" y="110066"/>
                  <a:pt x="224413" y="336006"/>
                  <a:pt x="175648" y="506113"/>
                </a:cubicBezTo>
                <a:cubicBezTo>
                  <a:pt x="126883" y="676220"/>
                  <a:pt x="71146" y="812661"/>
                  <a:pt x="0" y="1020644"/>
                </a:cubicBezTo>
              </a:path>
            </a:pathLst>
          </a:custGeom>
          <a:noFill/>
          <a:ln w="1079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9" y="99391"/>
            <a:ext cx="1109038" cy="8866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553" y="3916017"/>
            <a:ext cx="1022013" cy="81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6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37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381000"/>
            <a:ext cx="30480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SOUTHBOUND  I-680 BRIDGES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 22555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94034" y="2823184"/>
            <a:ext cx="293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X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60" y="2618373"/>
            <a:ext cx="4238626" cy="410491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 rot="21442959">
            <a:off x="2289289" y="5931769"/>
            <a:ext cx="14014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L STREET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947373"/>
            <a:ext cx="4136571" cy="250445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7" name="Freeform 26"/>
          <p:cNvSpPr/>
          <p:nvPr/>
        </p:nvSpPr>
        <p:spPr>
          <a:xfrm>
            <a:off x="1621971" y="2667000"/>
            <a:ext cx="1654629" cy="2830286"/>
          </a:xfrm>
          <a:custGeom>
            <a:avLst/>
            <a:gdLst>
              <a:gd name="connsiteX0" fmla="*/ 1654629 w 1654629"/>
              <a:gd name="connsiteY0" fmla="*/ 0 h 2830286"/>
              <a:gd name="connsiteX1" fmla="*/ 1371600 w 1654629"/>
              <a:gd name="connsiteY1" fmla="*/ 664029 h 2830286"/>
              <a:gd name="connsiteX2" fmla="*/ 1055915 w 1654629"/>
              <a:gd name="connsiteY2" fmla="*/ 1251857 h 2830286"/>
              <a:gd name="connsiteX3" fmla="*/ 566058 w 1654629"/>
              <a:gd name="connsiteY3" fmla="*/ 2057400 h 2830286"/>
              <a:gd name="connsiteX4" fmla="*/ 0 w 1654629"/>
              <a:gd name="connsiteY4" fmla="*/ 2830286 h 2830286"/>
              <a:gd name="connsiteX5" fmla="*/ 0 w 1654629"/>
              <a:gd name="connsiteY5" fmla="*/ 2830286 h 283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54629" h="2830286">
                <a:moveTo>
                  <a:pt x="1654629" y="0"/>
                </a:moveTo>
                <a:cubicBezTo>
                  <a:pt x="1563007" y="227693"/>
                  <a:pt x="1471386" y="455386"/>
                  <a:pt x="1371600" y="664029"/>
                </a:cubicBezTo>
                <a:cubicBezTo>
                  <a:pt x="1271814" y="872672"/>
                  <a:pt x="1190172" y="1019628"/>
                  <a:pt x="1055915" y="1251857"/>
                </a:cubicBezTo>
                <a:cubicBezTo>
                  <a:pt x="921658" y="1484086"/>
                  <a:pt x="742044" y="1794329"/>
                  <a:pt x="566058" y="2057400"/>
                </a:cubicBezTo>
                <a:cubicBezTo>
                  <a:pt x="390072" y="2320471"/>
                  <a:pt x="0" y="2830286"/>
                  <a:pt x="0" y="2830286"/>
                </a:cubicBezTo>
                <a:lnTo>
                  <a:pt x="0" y="2830286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1687283" y="2721426"/>
            <a:ext cx="1654629" cy="2830286"/>
          </a:xfrm>
          <a:custGeom>
            <a:avLst/>
            <a:gdLst>
              <a:gd name="connsiteX0" fmla="*/ 1654629 w 1654629"/>
              <a:gd name="connsiteY0" fmla="*/ 0 h 2830286"/>
              <a:gd name="connsiteX1" fmla="*/ 1371600 w 1654629"/>
              <a:gd name="connsiteY1" fmla="*/ 664029 h 2830286"/>
              <a:gd name="connsiteX2" fmla="*/ 1055915 w 1654629"/>
              <a:gd name="connsiteY2" fmla="*/ 1251857 h 2830286"/>
              <a:gd name="connsiteX3" fmla="*/ 566058 w 1654629"/>
              <a:gd name="connsiteY3" fmla="*/ 2057400 h 2830286"/>
              <a:gd name="connsiteX4" fmla="*/ 0 w 1654629"/>
              <a:gd name="connsiteY4" fmla="*/ 2830286 h 2830286"/>
              <a:gd name="connsiteX5" fmla="*/ 0 w 1654629"/>
              <a:gd name="connsiteY5" fmla="*/ 2830286 h 283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54629" h="2830286">
                <a:moveTo>
                  <a:pt x="1654629" y="0"/>
                </a:moveTo>
                <a:cubicBezTo>
                  <a:pt x="1563007" y="227693"/>
                  <a:pt x="1471386" y="455386"/>
                  <a:pt x="1371600" y="664029"/>
                </a:cubicBezTo>
                <a:cubicBezTo>
                  <a:pt x="1271814" y="872672"/>
                  <a:pt x="1190172" y="1019628"/>
                  <a:pt x="1055915" y="1251857"/>
                </a:cubicBezTo>
                <a:cubicBezTo>
                  <a:pt x="921658" y="1484086"/>
                  <a:pt x="742044" y="1794329"/>
                  <a:pt x="566058" y="2057400"/>
                </a:cubicBezTo>
                <a:cubicBezTo>
                  <a:pt x="390072" y="2320471"/>
                  <a:pt x="0" y="2830286"/>
                  <a:pt x="0" y="2830286"/>
                </a:cubicBezTo>
                <a:lnTo>
                  <a:pt x="0" y="2830286"/>
                </a:lnTo>
              </a:path>
            </a:pathLst>
          </a:custGeom>
          <a:noFill/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2815316" y="3440906"/>
            <a:ext cx="175532" cy="32793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2901048" y="3490923"/>
            <a:ext cx="175532" cy="32793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8249542" y="5580289"/>
            <a:ext cx="185052" cy="485107"/>
          </a:xfrm>
          <a:prstGeom prst="straightConnector1">
            <a:avLst/>
          </a:prstGeom>
          <a:ln w="508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794172" y="5228278"/>
            <a:ext cx="1349828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OLD STRIPE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Freeform 39"/>
          <p:cNvSpPr/>
          <p:nvPr/>
        </p:nvSpPr>
        <p:spPr>
          <a:xfrm rot="8367606">
            <a:off x="7535795" y="4300282"/>
            <a:ext cx="292707" cy="2505940"/>
          </a:xfrm>
          <a:custGeom>
            <a:avLst/>
            <a:gdLst>
              <a:gd name="connsiteX0" fmla="*/ 1654629 w 1654629"/>
              <a:gd name="connsiteY0" fmla="*/ 0 h 2830286"/>
              <a:gd name="connsiteX1" fmla="*/ 1371600 w 1654629"/>
              <a:gd name="connsiteY1" fmla="*/ 664029 h 2830286"/>
              <a:gd name="connsiteX2" fmla="*/ 1055915 w 1654629"/>
              <a:gd name="connsiteY2" fmla="*/ 1251857 h 2830286"/>
              <a:gd name="connsiteX3" fmla="*/ 566058 w 1654629"/>
              <a:gd name="connsiteY3" fmla="*/ 2057400 h 2830286"/>
              <a:gd name="connsiteX4" fmla="*/ 0 w 1654629"/>
              <a:gd name="connsiteY4" fmla="*/ 2830286 h 2830286"/>
              <a:gd name="connsiteX5" fmla="*/ 0 w 1654629"/>
              <a:gd name="connsiteY5" fmla="*/ 2830286 h 2830286"/>
              <a:gd name="connsiteX0" fmla="*/ 1654629 w 1654629"/>
              <a:gd name="connsiteY0" fmla="*/ 0 h 2830286"/>
              <a:gd name="connsiteX1" fmla="*/ 1055915 w 1654629"/>
              <a:gd name="connsiteY1" fmla="*/ 1251857 h 2830286"/>
              <a:gd name="connsiteX2" fmla="*/ 566058 w 1654629"/>
              <a:gd name="connsiteY2" fmla="*/ 2057400 h 2830286"/>
              <a:gd name="connsiteX3" fmla="*/ 0 w 1654629"/>
              <a:gd name="connsiteY3" fmla="*/ 2830286 h 2830286"/>
              <a:gd name="connsiteX4" fmla="*/ 0 w 1654629"/>
              <a:gd name="connsiteY4" fmla="*/ 2830286 h 2830286"/>
              <a:gd name="connsiteX0" fmla="*/ 1654629 w 1654629"/>
              <a:gd name="connsiteY0" fmla="*/ 0 h 2830286"/>
              <a:gd name="connsiteX1" fmla="*/ 566058 w 1654629"/>
              <a:gd name="connsiteY1" fmla="*/ 2057400 h 2830286"/>
              <a:gd name="connsiteX2" fmla="*/ 0 w 1654629"/>
              <a:gd name="connsiteY2" fmla="*/ 2830286 h 2830286"/>
              <a:gd name="connsiteX3" fmla="*/ 0 w 1654629"/>
              <a:gd name="connsiteY3" fmla="*/ 2830286 h 2830286"/>
              <a:gd name="connsiteX0" fmla="*/ 1654629 w 1654629"/>
              <a:gd name="connsiteY0" fmla="*/ 0 h 2830286"/>
              <a:gd name="connsiteX1" fmla="*/ 0 w 1654629"/>
              <a:gd name="connsiteY1" fmla="*/ 2830286 h 2830286"/>
              <a:gd name="connsiteX2" fmla="*/ 0 w 1654629"/>
              <a:gd name="connsiteY2" fmla="*/ 2830286 h 2830286"/>
              <a:gd name="connsiteX0" fmla="*/ 0 w 415522"/>
              <a:gd name="connsiteY0" fmla="*/ 0 h 3899927"/>
              <a:gd name="connsiteX1" fmla="*/ 415522 w 415522"/>
              <a:gd name="connsiteY1" fmla="*/ 3899927 h 3899927"/>
              <a:gd name="connsiteX2" fmla="*/ 415522 w 415522"/>
              <a:gd name="connsiteY2" fmla="*/ 3899927 h 3899927"/>
              <a:gd name="connsiteX0" fmla="*/ 0 w 415522"/>
              <a:gd name="connsiteY0" fmla="*/ 0 h 3899927"/>
              <a:gd name="connsiteX1" fmla="*/ 415522 w 415522"/>
              <a:gd name="connsiteY1" fmla="*/ 3899927 h 3899927"/>
              <a:gd name="connsiteX2" fmla="*/ 377493 w 415522"/>
              <a:gd name="connsiteY2" fmla="*/ 3573114 h 3899927"/>
              <a:gd name="connsiteX0" fmla="*/ 0 w 422360"/>
              <a:gd name="connsiteY0" fmla="*/ 0 h 4201525"/>
              <a:gd name="connsiteX1" fmla="*/ 422360 w 422360"/>
              <a:gd name="connsiteY1" fmla="*/ 4201525 h 4201525"/>
              <a:gd name="connsiteX2" fmla="*/ 377493 w 422360"/>
              <a:gd name="connsiteY2" fmla="*/ 3573114 h 4201525"/>
              <a:gd name="connsiteX0" fmla="*/ 0 w 422360"/>
              <a:gd name="connsiteY0" fmla="*/ 0 h 4201525"/>
              <a:gd name="connsiteX1" fmla="*/ 422360 w 422360"/>
              <a:gd name="connsiteY1" fmla="*/ 4201525 h 420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2360" h="4201525">
                <a:moveTo>
                  <a:pt x="0" y="0"/>
                </a:moveTo>
                <a:lnTo>
                  <a:pt x="422360" y="4201525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 rot="8892091">
            <a:off x="6176986" y="4831560"/>
            <a:ext cx="828626" cy="1481127"/>
          </a:xfrm>
          <a:custGeom>
            <a:avLst/>
            <a:gdLst>
              <a:gd name="connsiteX0" fmla="*/ 1654629 w 1654629"/>
              <a:gd name="connsiteY0" fmla="*/ 0 h 2830286"/>
              <a:gd name="connsiteX1" fmla="*/ 1371600 w 1654629"/>
              <a:gd name="connsiteY1" fmla="*/ 664029 h 2830286"/>
              <a:gd name="connsiteX2" fmla="*/ 1055915 w 1654629"/>
              <a:gd name="connsiteY2" fmla="*/ 1251857 h 2830286"/>
              <a:gd name="connsiteX3" fmla="*/ 566058 w 1654629"/>
              <a:gd name="connsiteY3" fmla="*/ 2057400 h 2830286"/>
              <a:gd name="connsiteX4" fmla="*/ 0 w 1654629"/>
              <a:gd name="connsiteY4" fmla="*/ 2830286 h 2830286"/>
              <a:gd name="connsiteX5" fmla="*/ 0 w 1654629"/>
              <a:gd name="connsiteY5" fmla="*/ 2830286 h 2830286"/>
              <a:gd name="connsiteX0" fmla="*/ 1654629 w 1654629"/>
              <a:gd name="connsiteY0" fmla="*/ 0 h 2830286"/>
              <a:gd name="connsiteX1" fmla="*/ 1371600 w 1654629"/>
              <a:gd name="connsiteY1" fmla="*/ 664029 h 2830286"/>
              <a:gd name="connsiteX2" fmla="*/ 1055915 w 1654629"/>
              <a:gd name="connsiteY2" fmla="*/ 1251857 h 2830286"/>
              <a:gd name="connsiteX3" fmla="*/ 566057 w 1654629"/>
              <a:gd name="connsiteY3" fmla="*/ 2057400 h 2830286"/>
              <a:gd name="connsiteX4" fmla="*/ 0 w 1654629"/>
              <a:gd name="connsiteY4" fmla="*/ 2830286 h 2830286"/>
              <a:gd name="connsiteX5" fmla="*/ 0 w 1654629"/>
              <a:gd name="connsiteY5" fmla="*/ 2830286 h 2830286"/>
              <a:gd name="connsiteX0" fmla="*/ 1654629 w 1654629"/>
              <a:gd name="connsiteY0" fmla="*/ 0 h 2830286"/>
              <a:gd name="connsiteX1" fmla="*/ 1371600 w 1654629"/>
              <a:gd name="connsiteY1" fmla="*/ 664029 h 2830286"/>
              <a:gd name="connsiteX2" fmla="*/ 1055915 w 1654629"/>
              <a:gd name="connsiteY2" fmla="*/ 1251857 h 2830286"/>
              <a:gd name="connsiteX3" fmla="*/ 0 w 1654629"/>
              <a:gd name="connsiteY3" fmla="*/ 2830286 h 2830286"/>
              <a:gd name="connsiteX4" fmla="*/ 0 w 1654629"/>
              <a:gd name="connsiteY4" fmla="*/ 2830286 h 2830286"/>
              <a:gd name="connsiteX0" fmla="*/ 1654629 w 1654629"/>
              <a:gd name="connsiteY0" fmla="*/ 0 h 2830286"/>
              <a:gd name="connsiteX1" fmla="*/ 1371600 w 1654629"/>
              <a:gd name="connsiteY1" fmla="*/ 664029 h 2830286"/>
              <a:gd name="connsiteX2" fmla="*/ 1042297 w 1654629"/>
              <a:gd name="connsiteY2" fmla="*/ 1243050 h 2830286"/>
              <a:gd name="connsiteX3" fmla="*/ 0 w 1654629"/>
              <a:gd name="connsiteY3" fmla="*/ 2830286 h 2830286"/>
              <a:gd name="connsiteX4" fmla="*/ 0 w 1654629"/>
              <a:gd name="connsiteY4" fmla="*/ 2830286 h 2830286"/>
              <a:gd name="connsiteX0" fmla="*/ 1654629 w 1654629"/>
              <a:gd name="connsiteY0" fmla="*/ 0 h 2830286"/>
              <a:gd name="connsiteX1" fmla="*/ 1371600 w 1654629"/>
              <a:gd name="connsiteY1" fmla="*/ 664029 h 2830286"/>
              <a:gd name="connsiteX2" fmla="*/ 0 w 1654629"/>
              <a:gd name="connsiteY2" fmla="*/ 2830286 h 2830286"/>
              <a:gd name="connsiteX3" fmla="*/ 0 w 1654629"/>
              <a:gd name="connsiteY3" fmla="*/ 2830286 h 2830286"/>
              <a:gd name="connsiteX0" fmla="*/ 1654629 w 1654629"/>
              <a:gd name="connsiteY0" fmla="*/ 0 h 2830286"/>
              <a:gd name="connsiteX1" fmla="*/ 0 w 1654629"/>
              <a:gd name="connsiteY1" fmla="*/ 2830286 h 2830286"/>
              <a:gd name="connsiteX2" fmla="*/ 0 w 1654629"/>
              <a:gd name="connsiteY2" fmla="*/ 2830286 h 2830286"/>
              <a:gd name="connsiteX0" fmla="*/ 1654629 w 1654629"/>
              <a:gd name="connsiteY0" fmla="*/ 0 h 2830286"/>
              <a:gd name="connsiteX1" fmla="*/ 777851 w 1654629"/>
              <a:gd name="connsiteY1" fmla="*/ 1664197 h 2830286"/>
              <a:gd name="connsiteX2" fmla="*/ 0 w 1654629"/>
              <a:gd name="connsiteY2" fmla="*/ 2830286 h 2830286"/>
              <a:gd name="connsiteX3" fmla="*/ 0 w 1654629"/>
              <a:gd name="connsiteY3" fmla="*/ 2830286 h 283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4629" h="2830286">
                <a:moveTo>
                  <a:pt x="1654629" y="0"/>
                </a:moveTo>
                <a:cubicBezTo>
                  <a:pt x="1334135" y="552257"/>
                  <a:pt x="1098345" y="1111940"/>
                  <a:pt x="777851" y="1664197"/>
                </a:cubicBezTo>
                <a:lnTo>
                  <a:pt x="0" y="2830286"/>
                </a:lnTo>
                <a:lnTo>
                  <a:pt x="0" y="2830286"/>
                </a:lnTo>
              </a:path>
            </a:pathLst>
          </a:custGeom>
          <a:noFill/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wn Arrow 37"/>
          <p:cNvSpPr/>
          <p:nvPr/>
        </p:nvSpPr>
        <p:spPr>
          <a:xfrm rot="692779">
            <a:off x="3168336" y="2676520"/>
            <a:ext cx="296299" cy="29892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2" name="Down Arrow 41"/>
          <p:cNvSpPr/>
          <p:nvPr/>
        </p:nvSpPr>
        <p:spPr>
          <a:xfrm rot="2292484">
            <a:off x="2336941" y="4306657"/>
            <a:ext cx="296299" cy="29892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3" name="Freeform 42"/>
          <p:cNvSpPr/>
          <p:nvPr/>
        </p:nvSpPr>
        <p:spPr>
          <a:xfrm rot="8367606">
            <a:off x="6997660" y="4182751"/>
            <a:ext cx="834486" cy="1091876"/>
          </a:xfrm>
          <a:custGeom>
            <a:avLst/>
            <a:gdLst>
              <a:gd name="connsiteX0" fmla="*/ 1654629 w 1654629"/>
              <a:gd name="connsiteY0" fmla="*/ 0 h 2830286"/>
              <a:gd name="connsiteX1" fmla="*/ 1371600 w 1654629"/>
              <a:gd name="connsiteY1" fmla="*/ 664029 h 2830286"/>
              <a:gd name="connsiteX2" fmla="*/ 1055915 w 1654629"/>
              <a:gd name="connsiteY2" fmla="*/ 1251857 h 2830286"/>
              <a:gd name="connsiteX3" fmla="*/ 566058 w 1654629"/>
              <a:gd name="connsiteY3" fmla="*/ 2057400 h 2830286"/>
              <a:gd name="connsiteX4" fmla="*/ 0 w 1654629"/>
              <a:gd name="connsiteY4" fmla="*/ 2830286 h 2830286"/>
              <a:gd name="connsiteX5" fmla="*/ 0 w 1654629"/>
              <a:gd name="connsiteY5" fmla="*/ 2830286 h 2830286"/>
              <a:gd name="connsiteX0" fmla="*/ 1654629 w 1654629"/>
              <a:gd name="connsiteY0" fmla="*/ 0 h 2830286"/>
              <a:gd name="connsiteX1" fmla="*/ 1055915 w 1654629"/>
              <a:gd name="connsiteY1" fmla="*/ 1251857 h 2830286"/>
              <a:gd name="connsiteX2" fmla="*/ 566058 w 1654629"/>
              <a:gd name="connsiteY2" fmla="*/ 2057400 h 2830286"/>
              <a:gd name="connsiteX3" fmla="*/ 0 w 1654629"/>
              <a:gd name="connsiteY3" fmla="*/ 2830286 h 2830286"/>
              <a:gd name="connsiteX4" fmla="*/ 0 w 1654629"/>
              <a:gd name="connsiteY4" fmla="*/ 2830286 h 2830286"/>
              <a:gd name="connsiteX0" fmla="*/ 1654629 w 1654629"/>
              <a:gd name="connsiteY0" fmla="*/ 0 h 2830286"/>
              <a:gd name="connsiteX1" fmla="*/ 566058 w 1654629"/>
              <a:gd name="connsiteY1" fmla="*/ 2057400 h 2830286"/>
              <a:gd name="connsiteX2" fmla="*/ 0 w 1654629"/>
              <a:gd name="connsiteY2" fmla="*/ 2830286 h 2830286"/>
              <a:gd name="connsiteX3" fmla="*/ 0 w 1654629"/>
              <a:gd name="connsiteY3" fmla="*/ 2830286 h 2830286"/>
              <a:gd name="connsiteX0" fmla="*/ 1654629 w 1654629"/>
              <a:gd name="connsiteY0" fmla="*/ 0 h 2830286"/>
              <a:gd name="connsiteX1" fmla="*/ 0 w 1654629"/>
              <a:gd name="connsiteY1" fmla="*/ 2830286 h 2830286"/>
              <a:gd name="connsiteX2" fmla="*/ 0 w 1654629"/>
              <a:gd name="connsiteY2" fmla="*/ 2830286 h 2830286"/>
              <a:gd name="connsiteX0" fmla="*/ 0 w 415522"/>
              <a:gd name="connsiteY0" fmla="*/ 0 h 3899927"/>
              <a:gd name="connsiteX1" fmla="*/ 415522 w 415522"/>
              <a:gd name="connsiteY1" fmla="*/ 3899927 h 3899927"/>
              <a:gd name="connsiteX2" fmla="*/ 415522 w 415522"/>
              <a:gd name="connsiteY2" fmla="*/ 3899927 h 3899927"/>
              <a:gd name="connsiteX0" fmla="*/ 0 w 1476885"/>
              <a:gd name="connsiteY0" fmla="*/ 0 h 2388230"/>
              <a:gd name="connsiteX1" fmla="*/ 1476885 w 1476885"/>
              <a:gd name="connsiteY1" fmla="*/ 2388230 h 2388230"/>
              <a:gd name="connsiteX2" fmla="*/ 1476885 w 1476885"/>
              <a:gd name="connsiteY2" fmla="*/ 2388230 h 2388230"/>
              <a:gd name="connsiteX0" fmla="*/ 0 w 1482041"/>
              <a:gd name="connsiteY0" fmla="*/ 0 h 2388230"/>
              <a:gd name="connsiteX1" fmla="*/ 1476885 w 1482041"/>
              <a:gd name="connsiteY1" fmla="*/ 2388230 h 2388230"/>
              <a:gd name="connsiteX2" fmla="*/ 1482040 w 1482041"/>
              <a:gd name="connsiteY2" fmla="*/ 2011370 h 2388230"/>
              <a:gd name="connsiteX0" fmla="*/ 0 w 1482040"/>
              <a:gd name="connsiteY0" fmla="*/ 0 h 2029655"/>
              <a:gd name="connsiteX1" fmla="*/ 1242099 w 1482040"/>
              <a:gd name="connsiteY1" fmla="*/ 1695324 h 2029655"/>
              <a:gd name="connsiteX2" fmla="*/ 1482040 w 1482040"/>
              <a:gd name="connsiteY2" fmla="*/ 2011370 h 2029655"/>
              <a:gd name="connsiteX0" fmla="*/ 0 w 1550895"/>
              <a:gd name="connsiteY0" fmla="*/ 0 h 2307366"/>
              <a:gd name="connsiteX1" fmla="*/ 1242099 w 1550895"/>
              <a:gd name="connsiteY1" fmla="*/ 1695324 h 2307366"/>
              <a:gd name="connsiteX2" fmla="*/ 1550895 w 1550895"/>
              <a:gd name="connsiteY2" fmla="*/ 2294665 h 2307366"/>
              <a:gd name="connsiteX0" fmla="*/ 0 w 1550895"/>
              <a:gd name="connsiteY0" fmla="*/ 0 h 2313432"/>
              <a:gd name="connsiteX1" fmla="*/ 1242099 w 1550895"/>
              <a:gd name="connsiteY1" fmla="*/ 1695324 h 2313432"/>
              <a:gd name="connsiteX2" fmla="*/ 1550895 w 1550895"/>
              <a:gd name="connsiteY2" fmla="*/ 2294665 h 2313432"/>
              <a:gd name="connsiteX0" fmla="*/ 0 w 1550895"/>
              <a:gd name="connsiteY0" fmla="*/ 0 h 2294666"/>
              <a:gd name="connsiteX1" fmla="*/ 1242099 w 1550895"/>
              <a:gd name="connsiteY1" fmla="*/ 1695324 h 2294666"/>
              <a:gd name="connsiteX2" fmla="*/ 1550895 w 1550895"/>
              <a:gd name="connsiteY2" fmla="*/ 2294665 h 2294666"/>
              <a:gd name="connsiteX0" fmla="*/ -1 w 1204117"/>
              <a:gd name="connsiteY0" fmla="*/ 0 h 1830666"/>
              <a:gd name="connsiteX1" fmla="*/ 895321 w 1204117"/>
              <a:gd name="connsiteY1" fmla="*/ 1231326 h 1830666"/>
              <a:gd name="connsiteX2" fmla="*/ 1204117 w 1204117"/>
              <a:gd name="connsiteY2" fmla="*/ 1830667 h 1830666"/>
              <a:gd name="connsiteX0" fmla="*/ 0 w 1204118"/>
              <a:gd name="connsiteY0" fmla="*/ 0 h 1830668"/>
              <a:gd name="connsiteX1" fmla="*/ 895322 w 1204118"/>
              <a:gd name="connsiteY1" fmla="*/ 1231326 h 1830668"/>
              <a:gd name="connsiteX2" fmla="*/ 1204118 w 1204118"/>
              <a:gd name="connsiteY2" fmla="*/ 1830667 h 1830668"/>
              <a:gd name="connsiteX0" fmla="*/ 0 w 1204118"/>
              <a:gd name="connsiteY0" fmla="*/ 0 h 1830666"/>
              <a:gd name="connsiteX1" fmla="*/ 901218 w 1204118"/>
              <a:gd name="connsiteY1" fmla="*/ 1195404 h 1830666"/>
              <a:gd name="connsiteX2" fmla="*/ 1204118 w 1204118"/>
              <a:gd name="connsiteY2" fmla="*/ 1830667 h 1830666"/>
              <a:gd name="connsiteX0" fmla="*/ 0 w 1204118"/>
              <a:gd name="connsiteY0" fmla="*/ 0 h 1830668"/>
              <a:gd name="connsiteX1" fmla="*/ 901218 w 1204118"/>
              <a:gd name="connsiteY1" fmla="*/ 1195404 h 1830668"/>
              <a:gd name="connsiteX2" fmla="*/ 1204118 w 1204118"/>
              <a:gd name="connsiteY2" fmla="*/ 1830667 h 1830668"/>
              <a:gd name="connsiteX0" fmla="*/ 0 w 1204118"/>
              <a:gd name="connsiteY0" fmla="*/ 0 h 1830666"/>
              <a:gd name="connsiteX1" fmla="*/ 901218 w 1204118"/>
              <a:gd name="connsiteY1" fmla="*/ 1195404 h 1830666"/>
              <a:gd name="connsiteX2" fmla="*/ 1204118 w 1204118"/>
              <a:gd name="connsiteY2" fmla="*/ 1830667 h 1830666"/>
              <a:gd name="connsiteX0" fmla="*/ 0 w 1204118"/>
              <a:gd name="connsiteY0" fmla="*/ 0 h 1830668"/>
              <a:gd name="connsiteX1" fmla="*/ 888064 w 1204118"/>
              <a:gd name="connsiteY1" fmla="*/ 1164427 h 1830668"/>
              <a:gd name="connsiteX2" fmla="*/ 1204118 w 1204118"/>
              <a:gd name="connsiteY2" fmla="*/ 1830667 h 1830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4118" h="1830668">
                <a:moveTo>
                  <a:pt x="0" y="0"/>
                </a:moveTo>
                <a:cubicBezTo>
                  <a:pt x="335643" y="345946"/>
                  <a:pt x="606525" y="717066"/>
                  <a:pt x="888064" y="1164427"/>
                </a:cubicBezTo>
                <a:cubicBezTo>
                  <a:pt x="1004813" y="1350086"/>
                  <a:pt x="1138154" y="1617885"/>
                  <a:pt x="1204118" y="1830667"/>
                </a:cubicBezTo>
              </a:path>
            </a:pathLst>
          </a:cu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/>
          <p:cNvCxnSpPr/>
          <p:nvPr/>
        </p:nvCxnSpPr>
        <p:spPr>
          <a:xfrm flipH="1">
            <a:off x="7817956" y="4349563"/>
            <a:ext cx="185052" cy="485107"/>
          </a:xfrm>
          <a:prstGeom prst="straightConnector1">
            <a:avLst/>
          </a:prstGeom>
          <a:ln w="508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361304" y="3997552"/>
            <a:ext cx="1260183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RAMP SHIFT</a:t>
            </a:r>
            <a:endParaRPr 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Freeform 45"/>
          <p:cNvSpPr/>
          <p:nvPr/>
        </p:nvSpPr>
        <p:spPr>
          <a:xfrm rot="8367606">
            <a:off x="6996876" y="4310918"/>
            <a:ext cx="822669" cy="1017353"/>
          </a:xfrm>
          <a:custGeom>
            <a:avLst/>
            <a:gdLst>
              <a:gd name="connsiteX0" fmla="*/ 1654629 w 1654629"/>
              <a:gd name="connsiteY0" fmla="*/ 0 h 2830286"/>
              <a:gd name="connsiteX1" fmla="*/ 1371600 w 1654629"/>
              <a:gd name="connsiteY1" fmla="*/ 664029 h 2830286"/>
              <a:gd name="connsiteX2" fmla="*/ 1055915 w 1654629"/>
              <a:gd name="connsiteY2" fmla="*/ 1251857 h 2830286"/>
              <a:gd name="connsiteX3" fmla="*/ 566058 w 1654629"/>
              <a:gd name="connsiteY3" fmla="*/ 2057400 h 2830286"/>
              <a:gd name="connsiteX4" fmla="*/ 0 w 1654629"/>
              <a:gd name="connsiteY4" fmla="*/ 2830286 h 2830286"/>
              <a:gd name="connsiteX5" fmla="*/ 0 w 1654629"/>
              <a:gd name="connsiteY5" fmla="*/ 2830286 h 2830286"/>
              <a:gd name="connsiteX0" fmla="*/ 1654629 w 1654629"/>
              <a:gd name="connsiteY0" fmla="*/ 0 h 2830286"/>
              <a:gd name="connsiteX1" fmla="*/ 1055915 w 1654629"/>
              <a:gd name="connsiteY1" fmla="*/ 1251857 h 2830286"/>
              <a:gd name="connsiteX2" fmla="*/ 566058 w 1654629"/>
              <a:gd name="connsiteY2" fmla="*/ 2057400 h 2830286"/>
              <a:gd name="connsiteX3" fmla="*/ 0 w 1654629"/>
              <a:gd name="connsiteY3" fmla="*/ 2830286 h 2830286"/>
              <a:gd name="connsiteX4" fmla="*/ 0 w 1654629"/>
              <a:gd name="connsiteY4" fmla="*/ 2830286 h 2830286"/>
              <a:gd name="connsiteX0" fmla="*/ 1654629 w 1654629"/>
              <a:gd name="connsiteY0" fmla="*/ 0 h 2830286"/>
              <a:gd name="connsiteX1" fmla="*/ 566058 w 1654629"/>
              <a:gd name="connsiteY1" fmla="*/ 2057400 h 2830286"/>
              <a:gd name="connsiteX2" fmla="*/ 0 w 1654629"/>
              <a:gd name="connsiteY2" fmla="*/ 2830286 h 2830286"/>
              <a:gd name="connsiteX3" fmla="*/ 0 w 1654629"/>
              <a:gd name="connsiteY3" fmla="*/ 2830286 h 2830286"/>
              <a:gd name="connsiteX0" fmla="*/ 1654629 w 1654629"/>
              <a:gd name="connsiteY0" fmla="*/ 0 h 2830286"/>
              <a:gd name="connsiteX1" fmla="*/ 0 w 1654629"/>
              <a:gd name="connsiteY1" fmla="*/ 2830286 h 2830286"/>
              <a:gd name="connsiteX2" fmla="*/ 0 w 1654629"/>
              <a:gd name="connsiteY2" fmla="*/ 2830286 h 2830286"/>
              <a:gd name="connsiteX0" fmla="*/ 0 w 415522"/>
              <a:gd name="connsiteY0" fmla="*/ 0 h 3899927"/>
              <a:gd name="connsiteX1" fmla="*/ 415522 w 415522"/>
              <a:gd name="connsiteY1" fmla="*/ 3899927 h 3899927"/>
              <a:gd name="connsiteX2" fmla="*/ 415522 w 415522"/>
              <a:gd name="connsiteY2" fmla="*/ 3899927 h 3899927"/>
              <a:gd name="connsiteX0" fmla="*/ 0 w 1476885"/>
              <a:gd name="connsiteY0" fmla="*/ 0 h 2388230"/>
              <a:gd name="connsiteX1" fmla="*/ 1476885 w 1476885"/>
              <a:gd name="connsiteY1" fmla="*/ 2388230 h 2388230"/>
              <a:gd name="connsiteX2" fmla="*/ 1476885 w 1476885"/>
              <a:gd name="connsiteY2" fmla="*/ 2388230 h 2388230"/>
              <a:gd name="connsiteX0" fmla="*/ 0 w 1482041"/>
              <a:gd name="connsiteY0" fmla="*/ 0 h 2388230"/>
              <a:gd name="connsiteX1" fmla="*/ 1476885 w 1482041"/>
              <a:gd name="connsiteY1" fmla="*/ 2388230 h 2388230"/>
              <a:gd name="connsiteX2" fmla="*/ 1482040 w 1482041"/>
              <a:gd name="connsiteY2" fmla="*/ 2011370 h 2388230"/>
              <a:gd name="connsiteX0" fmla="*/ 0 w 1482040"/>
              <a:gd name="connsiteY0" fmla="*/ 0 h 2029655"/>
              <a:gd name="connsiteX1" fmla="*/ 1242099 w 1482040"/>
              <a:gd name="connsiteY1" fmla="*/ 1695324 h 2029655"/>
              <a:gd name="connsiteX2" fmla="*/ 1482040 w 1482040"/>
              <a:gd name="connsiteY2" fmla="*/ 2011370 h 2029655"/>
              <a:gd name="connsiteX0" fmla="*/ 0 w 1550895"/>
              <a:gd name="connsiteY0" fmla="*/ 0 h 2307366"/>
              <a:gd name="connsiteX1" fmla="*/ 1242099 w 1550895"/>
              <a:gd name="connsiteY1" fmla="*/ 1695324 h 2307366"/>
              <a:gd name="connsiteX2" fmla="*/ 1550895 w 1550895"/>
              <a:gd name="connsiteY2" fmla="*/ 2294665 h 2307366"/>
              <a:gd name="connsiteX0" fmla="*/ 0 w 1550895"/>
              <a:gd name="connsiteY0" fmla="*/ 0 h 2313432"/>
              <a:gd name="connsiteX1" fmla="*/ 1242099 w 1550895"/>
              <a:gd name="connsiteY1" fmla="*/ 1695324 h 2313432"/>
              <a:gd name="connsiteX2" fmla="*/ 1550895 w 1550895"/>
              <a:gd name="connsiteY2" fmla="*/ 2294665 h 2313432"/>
              <a:gd name="connsiteX0" fmla="*/ 0 w 1550895"/>
              <a:gd name="connsiteY0" fmla="*/ 0 h 2294666"/>
              <a:gd name="connsiteX1" fmla="*/ 1242099 w 1550895"/>
              <a:gd name="connsiteY1" fmla="*/ 1695324 h 2294666"/>
              <a:gd name="connsiteX2" fmla="*/ 1550895 w 1550895"/>
              <a:gd name="connsiteY2" fmla="*/ 2294665 h 2294666"/>
              <a:gd name="connsiteX0" fmla="*/ -1 w 1204117"/>
              <a:gd name="connsiteY0" fmla="*/ 0 h 1830666"/>
              <a:gd name="connsiteX1" fmla="*/ 895321 w 1204117"/>
              <a:gd name="connsiteY1" fmla="*/ 1231326 h 1830666"/>
              <a:gd name="connsiteX2" fmla="*/ 1204117 w 1204117"/>
              <a:gd name="connsiteY2" fmla="*/ 1830667 h 1830666"/>
              <a:gd name="connsiteX0" fmla="*/ 0 w 1204118"/>
              <a:gd name="connsiteY0" fmla="*/ 0 h 1830668"/>
              <a:gd name="connsiteX1" fmla="*/ 895322 w 1204118"/>
              <a:gd name="connsiteY1" fmla="*/ 1231326 h 1830668"/>
              <a:gd name="connsiteX2" fmla="*/ 1204118 w 1204118"/>
              <a:gd name="connsiteY2" fmla="*/ 1830667 h 1830668"/>
              <a:gd name="connsiteX0" fmla="*/ 0 w 1204118"/>
              <a:gd name="connsiteY0" fmla="*/ 0 h 1830666"/>
              <a:gd name="connsiteX1" fmla="*/ 901218 w 1204118"/>
              <a:gd name="connsiteY1" fmla="*/ 1195404 h 1830666"/>
              <a:gd name="connsiteX2" fmla="*/ 1204118 w 1204118"/>
              <a:gd name="connsiteY2" fmla="*/ 1830667 h 1830666"/>
              <a:gd name="connsiteX0" fmla="*/ 0 w 1204118"/>
              <a:gd name="connsiteY0" fmla="*/ 0 h 1830668"/>
              <a:gd name="connsiteX1" fmla="*/ 901218 w 1204118"/>
              <a:gd name="connsiteY1" fmla="*/ 1195404 h 1830668"/>
              <a:gd name="connsiteX2" fmla="*/ 1204118 w 1204118"/>
              <a:gd name="connsiteY2" fmla="*/ 1830667 h 1830668"/>
              <a:gd name="connsiteX0" fmla="*/ 0 w 1204118"/>
              <a:gd name="connsiteY0" fmla="*/ 0 h 1830666"/>
              <a:gd name="connsiteX1" fmla="*/ 901218 w 1204118"/>
              <a:gd name="connsiteY1" fmla="*/ 1195404 h 1830666"/>
              <a:gd name="connsiteX2" fmla="*/ 1204118 w 1204118"/>
              <a:gd name="connsiteY2" fmla="*/ 1830667 h 1830666"/>
              <a:gd name="connsiteX0" fmla="*/ 0 w 1204118"/>
              <a:gd name="connsiteY0" fmla="*/ 0 h 1830668"/>
              <a:gd name="connsiteX1" fmla="*/ 888064 w 1204118"/>
              <a:gd name="connsiteY1" fmla="*/ 1164427 h 1830668"/>
              <a:gd name="connsiteX2" fmla="*/ 1204118 w 1204118"/>
              <a:gd name="connsiteY2" fmla="*/ 1830667 h 1830668"/>
              <a:gd name="connsiteX0" fmla="*/ 0 w 1204118"/>
              <a:gd name="connsiteY0" fmla="*/ 0 h 1830666"/>
              <a:gd name="connsiteX1" fmla="*/ 855877 w 1204118"/>
              <a:gd name="connsiteY1" fmla="*/ 1167574 h 1830666"/>
              <a:gd name="connsiteX2" fmla="*/ 1204118 w 1204118"/>
              <a:gd name="connsiteY2" fmla="*/ 1830667 h 1830666"/>
              <a:gd name="connsiteX0" fmla="*/ 0 w 1204118"/>
              <a:gd name="connsiteY0" fmla="*/ 0 h 1830668"/>
              <a:gd name="connsiteX1" fmla="*/ 855877 w 1204118"/>
              <a:gd name="connsiteY1" fmla="*/ 1167574 h 1830668"/>
              <a:gd name="connsiteX2" fmla="*/ 1204118 w 1204118"/>
              <a:gd name="connsiteY2" fmla="*/ 1830667 h 1830668"/>
              <a:gd name="connsiteX0" fmla="*/ 0 w 1194644"/>
              <a:gd name="connsiteY0" fmla="*/ 1 h 1851889"/>
              <a:gd name="connsiteX1" fmla="*/ 846403 w 1194644"/>
              <a:gd name="connsiteY1" fmla="*/ 1188797 h 1851889"/>
              <a:gd name="connsiteX2" fmla="*/ 1194644 w 1194644"/>
              <a:gd name="connsiteY2" fmla="*/ 1851890 h 1851889"/>
              <a:gd name="connsiteX0" fmla="*/ 0 w 1194644"/>
              <a:gd name="connsiteY0" fmla="*/ -1 h 1851889"/>
              <a:gd name="connsiteX1" fmla="*/ 846403 w 1194644"/>
              <a:gd name="connsiteY1" fmla="*/ 1188795 h 1851889"/>
              <a:gd name="connsiteX2" fmla="*/ 1194644 w 1194644"/>
              <a:gd name="connsiteY2" fmla="*/ 1851888 h 185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4644" h="1851889">
                <a:moveTo>
                  <a:pt x="0" y="-1"/>
                </a:moveTo>
                <a:cubicBezTo>
                  <a:pt x="363794" y="451439"/>
                  <a:pt x="564864" y="741434"/>
                  <a:pt x="846403" y="1188795"/>
                </a:cubicBezTo>
                <a:cubicBezTo>
                  <a:pt x="963152" y="1374454"/>
                  <a:pt x="1128680" y="1639106"/>
                  <a:pt x="1194644" y="1851888"/>
                </a:cubicBezTo>
              </a:path>
            </a:pathLst>
          </a:cu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5735783" y="3050075"/>
            <a:ext cx="2961903" cy="281943"/>
          </a:xfrm>
          <a:custGeom>
            <a:avLst/>
            <a:gdLst>
              <a:gd name="connsiteX0" fmla="*/ 1121228 w 1121228"/>
              <a:gd name="connsiteY0" fmla="*/ 0 h 2721428"/>
              <a:gd name="connsiteX1" fmla="*/ 762000 w 1121228"/>
              <a:gd name="connsiteY1" fmla="*/ 1143000 h 2721428"/>
              <a:gd name="connsiteX2" fmla="*/ 522514 w 1121228"/>
              <a:gd name="connsiteY2" fmla="*/ 1894114 h 2721428"/>
              <a:gd name="connsiteX3" fmla="*/ 0 w 1121228"/>
              <a:gd name="connsiteY3" fmla="*/ 2721428 h 2721428"/>
              <a:gd name="connsiteX0" fmla="*/ 2926277 w 2926277"/>
              <a:gd name="connsiteY0" fmla="*/ 1536862 h 1621968"/>
              <a:gd name="connsiteX1" fmla="*/ 762000 w 2926277"/>
              <a:gd name="connsiteY1" fmla="*/ 43540 h 1621968"/>
              <a:gd name="connsiteX2" fmla="*/ 522514 w 2926277"/>
              <a:gd name="connsiteY2" fmla="*/ 794654 h 1621968"/>
              <a:gd name="connsiteX3" fmla="*/ 0 w 2926277"/>
              <a:gd name="connsiteY3" fmla="*/ 1621968 h 1621968"/>
              <a:gd name="connsiteX0" fmla="*/ 2926277 w 2926277"/>
              <a:gd name="connsiteY0" fmla="*/ 742455 h 827561"/>
              <a:gd name="connsiteX1" fmla="*/ 522514 w 2926277"/>
              <a:gd name="connsiteY1" fmla="*/ 247 h 827561"/>
              <a:gd name="connsiteX2" fmla="*/ 0 w 2926277"/>
              <a:gd name="connsiteY2" fmla="*/ 827561 h 827561"/>
              <a:gd name="connsiteX0" fmla="*/ 2926277 w 2926277"/>
              <a:gd name="connsiteY0" fmla="*/ 315510 h 400616"/>
              <a:gd name="connsiteX1" fmla="*/ 1318161 w 2926277"/>
              <a:gd name="connsiteY1" fmla="*/ 813 h 400616"/>
              <a:gd name="connsiteX2" fmla="*/ 0 w 2926277"/>
              <a:gd name="connsiteY2" fmla="*/ 400616 h 400616"/>
              <a:gd name="connsiteX0" fmla="*/ 2926277 w 2926277"/>
              <a:gd name="connsiteY0" fmla="*/ 186589 h 271695"/>
              <a:gd name="connsiteX1" fmla="*/ 1413163 w 2926277"/>
              <a:gd name="connsiteY1" fmla="*/ 2520 h 271695"/>
              <a:gd name="connsiteX2" fmla="*/ 0 w 2926277"/>
              <a:gd name="connsiteY2" fmla="*/ 271695 h 271695"/>
              <a:gd name="connsiteX0" fmla="*/ 2926277 w 2926277"/>
              <a:gd name="connsiteY0" fmla="*/ 186589 h 271695"/>
              <a:gd name="connsiteX1" fmla="*/ 1413163 w 2926277"/>
              <a:gd name="connsiteY1" fmla="*/ 2520 h 271695"/>
              <a:gd name="connsiteX2" fmla="*/ 0 w 2926277"/>
              <a:gd name="connsiteY2" fmla="*/ 271695 h 271695"/>
              <a:gd name="connsiteX0" fmla="*/ 2926277 w 2926277"/>
              <a:gd name="connsiteY0" fmla="*/ 186589 h 271695"/>
              <a:gd name="connsiteX1" fmla="*/ 1413163 w 2926277"/>
              <a:gd name="connsiteY1" fmla="*/ 2520 h 271695"/>
              <a:gd name="connsiteX2" fmla="*/ 0 w 2926277"/>
              <a:gd name="connsiteY2" fmla="*/ 271695 h 271695"/>
              <a:gd name="connsiteX0" fmla="*/ 2961903 w 2961903"/>
              <a:gd name="connsiteY0" fmla="*/ 102009 h 293993"/>
              <a:gd name="connsiteX1" fmla="*/ 1413163 w 2961903"/>
              <a:gd name="connsiteY1" fmla="*/ 24818 h 293993"/>
              <a:gd name="connsiteX2" fmla="*/ 0 w 2961903"/>
              <a:gd name="connsiteY2" fmla="*/ 293993 h 293993"/>
              <a:gd name="connsiteX0" fmla="*/ 2961903 w 2961903"/>
              <a:gd name="connsiteY0" fmla="*/ 90427 h 282411"/>
              <a:gd name="connsiteX1" fmla="*/ 1413163 w 2961903"/>
              <a:gd name="connsiteY1" fmla="*/ 13236 h 282411"/>
              <a:gd name="connsiteX2" fmla="*/ 0 w 2961903"/>
              <a:gd name="connsiteY2" fmla="*/ 282411 h 282411"/>
              <a:gd name="connsiteX0" fmla="*/ 2961903 w 2961903"/>
              <a:gd name="connsiteY0" fmla="*/ 127048 h 319032"/>
              <a:gd name="connsiteX1" fmla="*/ 1413163 w 2961903"/>
              <a:gd name="connsiteY1" fmla="*/ 49857 h 319032"/>
              <a:gd name="connsiteX2" fmla="*/ 0 w 2961903"/>
              <a:gd name="connsiteY2" fmla="*/ 319032 h 319032"/>
              <a:gd name="connsiteX0" fmla="*/ 2961903 w 2961903"/>
              <a:gd name="connsiteY0" fmla="*/ 80264 h 272248"/>
              <a:gd name="connsiteX1" fmla="*/ 1413163 w 2961903"/>
              <a:gd name="connsiteY1" fmla="*/ 3073 h 272248"/>
              <a:gd name="connsiteX2" fmla="*/ 0 w 2961903"/>
              <a:gd name="connsiteY2" fmla="*/ 272248 h 272248"/>
              <a:gd name="connsiteX0" fmla="*/ 2961903 w 2961903"/>
              <a:gd name="connsiteY0" fmla="*/ 80264 h 272248"/>
              <a:gd name="connsiteX1" fmla="*/ 1413163 w 2961903"/>
              <a:gd name="connsiteY1" fmla="*/ 3073 h 272248"/>
              <a:gd name="connsiteX2" fmla="*/ 0 w 2961903"/>
              <a:gd name="connsiteY2" fmla="*/ 272248 h 272248"/>
              <a:gd name="connsiteX0" fmla="*/ 2961903 w 2961903"/>
              <a:gd name="connsiteY0" fmla="*/ 80264 h 272248"/>
              <a:gd name="connsiteX1" fmla="*/ 1413163 w 2961903"/>
              <a:gd name="connsiteY1" fmla="*/ 3073 h 272248"/>
              <a:gd name="connsiteX2" fmla="*/ 0 w 2961903"/>
              <a:gd name="connsiteY2" fmla="*/ 272248 h 272248"/>
              <a:gd name="connsiteX0" fmla="*/ 2961903 w 2961903"/>
              <a:gd name="connsiteY0" fmla="*/ 83402 h 275386"/>
              <a:gd name="connsiteX1" fmla="*/ 1413163 w 2961903"/>
              <a:gd name="connsiteY1" fmla="*/ 6211 h 275386"/>
              <a:gd name="connsiteX2" fmla="*/ 0 w 2961903"/>
              <a:gd name="connsiteY2" fmla="*/ 275386 h 275386"/>
              <a:gd name="connsiteX0" fmla="*/ 2961903 w 2961903"/>
              <a:gd name="connsiteY0" fmla="*/ 77311 h 269295"/>
              <a:gd name="connsiteX1" fmla="*/ 1413163 w 2961903"/>
              <a:gd name="connsiteY1" fmla="*/ 120 h 269295"/>
              <a:gd name="connsiteX2" fmla="*/ 0 w 2961903"/>
              <a:gd name="connsiteY2" fmla="*/ 269295 h 269295"/>
              <a:gd name="connsiteX0" fmla="*/ 2961903 w 2961903"/>
              <a:gd name="connsiteY0" fmla="*/ 80908 h 272892"/>
              <a:gd name="connsiteX1" fmla="*/ 1424314 w 2961903"/>
              <a:gd name="connsiteY1" fmla="*/ 0 h 272892"/>
              <a:gd name="connsiteX2" fmla="*/ 0 w 2961903"/>
              <a:gd name="connsiteY2" fmla="*/ 272892 h 272892"/>
              <a:gd name="connsiteX0" fmla="*/ 2961903 w 2961903"/>
              <a:gd name="connsiteY0" fmla="*/ 80908 h 272892"/>
              <a:gd name="connsiteX1" fmla="*/ 1424314 w 2961903"/>
              <a:gd name="connsiteY1" fmla="*/ 0 h 272892"/>
              <a:gd name="connsiteX2" fmla="*/ 0 w 2961903"/>
              <a:gd name="connsiteY2" fmla="*/ 272892 h 272892"/>
              <a:gd name="connsiteX0" fmla="*/ 2961903 w 2961903"/>
              <a:gd name="connsiteY0" fmla="*/ 89959 h 281943"/>
              <a:gd name="connsiteX1" fmla="*/ 1424314 w 2961903"/>
              <a:gd name="connsiteY1" fmla="*/ 9051 h 281943"/>
              <a:gd name="connsiteX2" fmla="*/ 0 w 2961903"/>
              <a:gd name="connsiteY2" fmla="*/ 281943 h 281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61903" h="281943">
                <a:moveTo>
                  <a:pt x="2961903" y="89959"/>
                </a:moveTo>
                <a:cubicBezTo>
                  <a:pt x="2296313" y="-3022"/>
                  <a:pt x="2083061" y="-11118"/>
                  <a:pt x="1424314" y="9051"/>
                </a:cubicBezTo>
                <a:cubicBezTo>
                  <a:pt x="802364" y="51559"/>
                  <a:pt x="613394" y="82948"/>
                  <a:pt x="0" y="281943"/>
                </a:cubicBezTo>
              </a:path>
            </a:pathLst>
          </a:custGeom>
          <a:noFill/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4635852" y="2337771"/>
            <a:ext cx="2961903" cy="281943"/>
          </a:xfrm>
          <a:custGeom>
            <a:avLst/>
            <a:gdLst>
              <a:gd name="connsiteX0" fmla="*/ 1121228 w 1121228"/>
              <a:gd name="connsiteY0" fmla="*/ 0 h 2721428"/>
              <a:gd name="connsiteX1" fmla="*/ 762000 w 1121228"/>
              <a:gd name="connsiteY1" fmla="*/ 1143000 h 2721428"/>
              <a:gd name="connsiteX2" fmla="*/ 522514 w 1121228"/>
              <a:gd name="connsiteY2" fmla="*/ 1894114 h 2721428"/>
              <a:gd name="connsiteX3" fmla="*/ 0 w 1121228"/>
              <a:gd name="connsiteY3" fmla="*/ 2721428 h 2721428"/>
              <a:gd name="connsiteX0" fmla="*/ 2926277 w 2926277"/>
              <a:gd name="connsiteY0" fmla="*/ 1536862 h 1621968"/>
              <a:gd name="connsiteX1" fmla="*/ 762000 w 2926277"/>
              <a:gd name="connsiteY1" fmla="*/ 43540 h 1621968"/>
              <a:gd name="connsiteX2" fmla="*/ 522514 w 2926277"/>
              <a:gd name="connsiteY2" fmla="*/ 794654 h 1621968"/>
              <a:gd name="connsiteX3" fmla="*/ 0 w 2926277"/>
              <a:gd name="connsiteY3" fmla="*/ 1621968 h 1621968"/>
              <a:gd name="connsiteX0" fmla="*/ 2926277 w 2926277"/>
              <a:gd name="connsiteY0" fmla="*/ 742455 h 827561"/>
              <a:gd name="connsiteX1" fmla="*/ 522514 w 2926277"/>
              <a:gd name="connsiteY1" fmla="*/ 247 h 827561"/>
              <a:gd name="connsiteX2" fmla="*/ 0 w 2926277"/>
              <a:gd name="connsiteY2" fmla="*/ 827561 h 827561"/>
              <a:gd name="connsiteX0" fmla="*/ 2926277 w 2926277"/>
              <a:gd name="connsiteY0" fmla="*/ 315510 h 400616"/>
              <a:gd name="connsiteX1" fmla="*/ 1318161 w 2926277"/>
              <a:gd name="connsiteY1" fmla="*/ 813 h 400616"/>
              <a:gd name="connsiteX2" fmla="*/ 0 w 2926277"/>
              <a:gd name="connsiteY2" fmla="*/ 400616 h 400616"/>
              <a:gd name="connsiteX0" fmla="*/ 2926277 w 2926277"/>
              <a:gd name="connsiteY0" fmla="*/ 186589 h 271695"/>
              <a:gd name="connsiteX1" fmla="*/ 1413163 w 2926277"/>
              <a:gd name="connsiteY1" fmla="*/ 2520 h 271695"/>
              <a:gd name="connsiteX2" fmla="*/ 0 w 2926277"/>
              <a:gd name="connsiteY2" fmla="*/ 271695 h 271695"/>
              <a:gd name="connsiteX0" fmla="*/ 2926277 w 2926277"/>
              <a:gd name="connsiteY0" fmla="*/ 186589 h 271695"/>
              <a:gd name="connsiteX1" fmla="*/ 1413163 w 2926277"/>
              <a:gd name="connsiteY1" fmla="*/ 2520 h 271695"/>
              <a:gd name="connsiteX2" fmla="*/ 0 w 2926277"/>
              <a:gd name="connsiteY2" fmla="*/ 271695 h 271695"/>
              <a:gd name="connsiteX0" fmla="*/ 2926277 w 2926277"/>
              <a:gd name="connsiteY0" fmla="*/ 186589 h 271695"/>
              <a:gd name="connsiteX1" fmla="*/ 1413163 w 2926277"/>
              <a:gd name="connsiteY1" fmla="*/ 2520 h 271695"/>
              <a:gd name="connsiteX2" fmla="*/ 0 w 2926277"/>
              <a:gd name="connsiteY2" fmla="*/ 271695 h 271695"/>
              <a:gd name="connsiteX0" fmla="*/ 2961903 w 2961903"/>
              <a:gd name="connsiteY0" fmla="*/ 102009 h 293993"/>
              <a:gd name="connsiteX1" fmla="*/ 1413163 w 2961903"/>
              <a:gd name="connsiteY1" fmla="*/ 24818 h 293993"/>
              <a:gd name="connsiteX2" fmla="*/ 0 w 2961903"/>
              <a:gd name="connsiteY2" fmla="*/ 293993 h 293993"/>
              <a:gd name="connsiteX0" fmla="*/ 2961903 w 2961903"/>
              <a:gd name="connsiteY0" fmla="*/ 90427 h 282411"/>
              <a:gd name="connsiteX1" fmla="*/ 1413163 w 2961903"/>
              <a:gd name="connsiteY1" fmla="*/ 13236 h 282411"/>
              <a:gd name="connsiteX2" fmla="*/ 0 w 2961903"/>
              <a:gd name="connsiteY2" fmla="*/ 282411 h 282411"/>
              <a:gd name="connsiteX0" fmla="*/ 2961903 w 2961903"/>
              <a:gd name="connsiteY0" fmla="*/ 127048 h 319032"/>
              <a:gd name="connsiteX1" fmla="*/ 1413163 w 2961903"/>
              <a:gd name="connsiteY1" fmla="*/ 49857 h 319032"/>
              <a:gd name="connsiteX2" fmla="*/ 0 w 2961903"/>
              <a:gd name="connsiteY2" fmla="*/ 319032 h 319032"/>
              <a:gd name="connsiteX0" fmla="*/ 2961903 w 2961903"/>
              <a:gd name="connsiteY0" fmla="*/ 80264 h 272248"/>
              <a:gd name="connsiteX1" fmla="*/ 1413163 w 2961903"/>
              <a:gd name="connsiteY1" fmla="*/ 3073 h 272248"/>
              <a:gd name="connsiteX2" fmla="*/ 0 w 2961903"/>
              <a:gd name="connsiteY2" fmla="*/ 272248 h 272248"/>
              <a:gd name="connsiteX0" fmla="*/ 2961903 w 2961903"/>
              <a:gd name="connsiteY0" fmla="*/ 80264 h 272248"/>
              <a:gd name="connsiteX1" fmla="*/ 1413163 w 2961903"/>
              <a:gd name="connsiteY1" fmla="*/ 3073 h 272248"/>
              <a:gd name="connsiteX2" fmla="*/ 0 w 2961903"/>
              <a:gd name="connsiteY2" fmla="*/ 272248 h 272248"/>
              <a:gd name="connsiteX0" fmla="*/ 2961903 w 2961903"/>
              <a:gd name="connsiteY0" fmla="*/ 80264 h 272248"/>
              <a:gd name="connsiteX1" fmla="*/ 1413163 w 2961903"/>
              <a:gd name="connsiteY1" fmla="*/ 3073 h 272248"/>
              <a:gd name="connsiteX2" fmla="*/ 0 w 2961903"/>
              <a:gd name="connsiteY2" fmla="*/ 272248 h 272248"/>
              <a:gd name="connsiteX0" fmla="*/ 2961903 w 2961903"/>
              <a:gd name="connsiteY0" fmla="*/ 83402 h 275386"/>
              <a:gd name="connsiteX1" fmla="*/ 1413163 w 2961903"/>
              <a:gd name="connsiteY1" fmla="*/ 6211 h 275386"/>
              <a:gd name="connsiteX2" fmla="*/ 0 w 2961903"/>
              <a:gd name="connsiteY2" fmla="*/ 275386 h 275386"/>
              <a:gd name="connsiteX0" fmla="*/ 2961903 w 2961903"/>
              <a:gd name="connsiteY0" fmla="*/ 77311 h 269295"/>
              <a:gd name="connsiteX1" fmla="*/ 1413163 w 2961903"/>
              <a:gd name="connsiteY1" fmla="*/ 120 h 269295"/>
              <a:gd name="connsiteX2" fmla="*/ 0 w 2961903"/>
              <a:gd name="connsiteY2" fmla="*/ 269295 h 269295"/>
              <a:gd name="connsiteX0" fmla="*/ 2961903 w 2961903"/>
              <a:gd name="connsiteY0" fmla="*/ 80908 h 272892"/>
              <a:gd name="connsiteX1" fmla="*/ 1424314 w 2961903"/>
              <a:gd name="connsiteY1" fmla="*/ 0 h 272892"/>
              <a:gd name="connsiteX2" fmla="*/ 0 w 2961903"/>
              <a:gd name="connsiteY2" fmla="*/ 272892 h 272892"/>
              <a:gd name="connsiteX0" fmla="*/ 2961903 w 2961903"/>
              <a:gd name="connsiteY0" fmla="*/ 80908 h 272892"/>
              <a:gd name="connsiteX1" fmla="*/ 1424314 w 2961903"/>
              <a:gd name="connsiteY1" fmla="*/ 0 h 272892"/>
              <a:gd name="connsiteX2" fmla="*/ 0 w 2961903"/>
              <a:gd name="connsiteY2" fmla="*/ 272892 h 272892"/>
              <a:gd name="connsiteX0" fmla="*/ 2961903 w 2961903"/>
              <a:gd name="connsiteY0" fmla="*/ 89959 h 281943"/>
              <a:gd name="connsiteX1" fmla="*/ 1424314 w 2961903"/>
              <a:gd name="connsiteY1" fmla="*/ 9051 h 281943"/>
              <a:gd name="connsiteX2" fmla="*/ 0 w 2961903"/>
              <a:gd name="connsiteY2" fmla="*/ 281943 h 281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61903" h="281943">
                <a:moveTo>
                  <a:pt x="2961903" y="89959"/>
                </a:moveTo>
                <a:cubicBezTo>
                  <a:pt x="2296313" y="-3022"/>
                  <a:pt x="2083061" y="-11118"/>
                  <a:pt x="1424314" y="9051"/>
                </a:cubicBezTo>
                <a:cubicBezTo>
                  <a:pt x="802364" y="51559"/>
                  <a:pt x="613394" y="82948"/>
                  <a:pt x="0" y="281943"/>
                </a:cubicBezTo>
              </a:path>
            </a:pathLst>
          </a:custGeom>
          <a:noFill/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228600" y="1555412"/>
            <a:ext cx="3255304" cy="92333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1A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RESTRIPE WB 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“I-L-Q CD Road” for 2 lanes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171091" y="543701"/>
            <a:ext cx="3689882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WB 80 TO BE FIRST ORDER WITH CONSTRUCTION OCCURRING OVER WITH 3 WEEKEND CLOSURES 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Freeform 52"/>
          <p:cNvSpPr/>
          <p:nvPr/>
        </p:nvSpPr>
        <p:spPr>
          <a:xfrm rot="14642490">
            <a:off x="6360652" y="2506731"/>
            <a:ext cx="422898" cy="1325255"/>
          </a:xfrm>
          <a:custGeom>
            <a:avLst/>
            <a:gdLst>
              <a:gd name="connsiteX0" fmla="*/ 258618 w 258618"/>
              <a:gd name="connsiteY0" fmla="*/ 0 h 951346"/>
              <a:gd name="connsiteX1" fmla="*/ 166255 w 258618"/>
              <a:gd name="connsiteY1" fmla="*/ 378691 h 951346"/>
              <a:gd name="connsiteX2" fmla="*/ 0 w 258618"/>
              <a:gd name="connsiteY2" fmla="*/ 951346 h 951346"/>
              <a:gd name="connsiteX0" fmla="*/ 261951 w 261951"/>
              <a:gd name="connsiteY0" fmla="*/ 0 h 988295"/>
              <a:gd name="connsiteX1" fmla="*/ 166255 w 261951"/>
              <a:gd name="connsiteY1" fmla="*/ 415640 h 988295"/>
              <a:gd name="connsiteX2" fmla="*/ 0 w 261951"/>
              <a:gd name="connsiteY2" fmla="*/ 988295 h 988295"/>
              <a:gd name="connsiteX0" fmla="*/ 292589 w 292589"/>
              <a:gd name="connsiteY0" fmla="*/ 0 h 1020644"/>
              <a:gd name="connsiteX1" fmla="*/ 196893 w 292589"/>
              <a:gd name="connsiteY1" fmla="*/ 415640 h 1020644"/>
              <a:gd name="connsiteX2" fmla="*/ 0 w 292589"/>
              <a:gd name="connsiteY2" fmla="*/ 1020644 h 1020644"/>
              <a:gd name="connsiteX0" fmla="*/ 292589 w 292589"/>
              <a:gd name="connsiteY0" fmla="*/ 0 h 1020644"/>
              <a:gd name="connsiteX1" fmla="*/ 196893 w 292589"/>
              <a:gd name="connsiteY1" fmla="*/ 415640 h 1020644"/>
              <a:gd name="connsiteX2" fmla="*/ 0 w 292589"/>
              <a:gd name="connsiteY2" fmla="*/ 1020644 h 1020644"/>
              <a:gd name="connsiteX0" fmla="*/ 292589 w 292589"/>
              <a:gd name="connsiteY0" fmla="*/ 0 h 1020644"/>
              <a:gd name="connsiteX1" fmla="*/ 175648 w 292589"/>
              <a:gd name="connsiteY1" fmla="*/ 506113 h 1020644"/>
              <a:gd name="connsiteX2" fmla="*/ 0 w 292589"/>
              <a:gd name="connsiteY2" fmla="*/ 1020644 h 1020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2589" h="1020644">
                <a:moveTo>
                  <a:pt x="292589" y="0"/>
                </a:moveTo>
                <a:cubicBezTo>
                  <a:pt x="267959" y="110066"/>
                  <a:pt x="224413" y="336006"/>
                  <a:pt x="175648" y="506113"/>
                </a:cubicBezTo>
                <a:cubicBezTo>
                  <a:pt x="126883" y="676220"/>
                  <a:pt x="71146" y="812661"/>
                  <a:pt x="0" y="1020644"/>
                </a:cubicBezTo>
              </a:path>
            </a:pathLst>
          </a:custGeom>
          <a:solidFill>
            <a:schemeClr val="tx2">
              <a:lumMod val="50000"/>
            </a:schemeClr>
          </a:solidFill>
          <a:ln w="1079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248200" y="2649143"/>
            <a:ext cx="1679992" cy="33855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EXISTING LANES</a:t>
            </a:r>
            <a:endParaRPr lang="en-US" sz="1600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516835" y="2652456"/>
            <a:ext cx="1192696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LANES</a:t>
            </a:r>
            <a:endParaRPr 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17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5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000"/>
                            </p:stCondLst>
                            <p:childTnLst>
                              <p:par>
                                <p:cTn id="7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4000"/>
                            </p:stCondLst>
                            <p:childTnLst>
                              <p:par>
                                <p:cTn id="9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5" grpId="0"/>
      <p:bldP spid="27" grpId="0" animBg="1"/>
      <p:bldP spid="32" grpId="0" animBg="1"/>
      <p:bldP spid="39" grpId="0" animBg="1"/>
      <p:bldP spid="40" grpId="0" animBg="1"/>
      <p:bldP spid="41" grpId="0" animBg="1"/>
      <p:bldP spid="38" grpId="0" animBg="1"/>
      <p:bldP spid="38" grpId="1" animBg="1"/>
      <p:bldP spid="42" grpId="0" animBg="1"/>
      <p:bldP spid="42" grpId="1" animBg="1"/>
      <p:bldP spid="43" grpId="0" animBg="1"/>
      <p:bldP spid="45" grpId="0" animBg="1"/>
      <p:bldP spid="46" grpId="0" animBg="1"/>
      <p:bldP spid="47" grpId="0" animBg="1"/>
      <p:bldP spid="48" grpId="0" animBg="1"/>
      <p:bldP spid="48" grpId="1" animBg="1"/>
      <p:bldP spid="50" grpId="0" build="p" animBg="1"/>
      <p:bldP spid="52" grpId="0" animBg="1"/>
      <p:bldP spid="53" grpId="0" animBg="1"/>
      <p:bldP spid="54" grpId="0" animBg="1"/>
      <p:bldP spid="54" grpId="1" animBg="1"/>
      <p:bldP spid="5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3002</TotalTime>
  <Words>1067</Words>
  <Application>Microsoft Office PowerPoint</Application>
  <PresentationFormat>On-screen Show (4:3)</PresentationFormat>
  <Paragraphs>296</Paragraphs>
  <Slides>26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Flow</vt:lpstr>
      <vt:lpstr>2015 NDOR Omaha  Metro Interstate and Expressway System Projects </vt:lpstr>
      <vt:lpstr>PowerPoint Presentation</vt:lpstr>
      <vt:lpstr>Mainline I-80   N-50 to 50th</vt:lpstr>
      <vt:lpstr>Traffic Restrictions</vt:lpstr>
      <vt:lpstr>PowerPoint Presentation</vt:lpstr>
      <vt:lpstr>Southbound I-680 to West I-80 Bridges</vt:lpstr>
      <vt:lpstr>Traffic Restrictions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Eastbound I-80 to Northbound I-680</vt:lpstr>
      <vt:lpstr>50th Street – I-480, Omaha</vt:lpstr>
      <vt:lpstr>Traffic Restrictions</vt:lpstr>
      <vt:lpstr>West Papillion Creek Near 168th Street</vt:lpstr>
      <vt:lpstr>Westbound US-6 Over 108th Street</vt:lpstr>
      <vt:lpstr>“Q” Street Bridge, Omaha </vt:lpstr>
      <vt:lpstr>North Freeway Bridges, Omaha</vt:lpstr>
      <vt:lpstr>2015 NDOR District Projects of Note</vt:lpstr>
      <vt:lpstr>2015 NDOR District Projects of Note</vt:lpstr>
      <vt:lpstr>2015 NDOR District Projects of Note</vt:lpstr>
    </vt:vector>
  </TitlesOfParts>
  <Company>Nebraska Dept of Roads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2015 NDOR Projects Impacting Interstate System</dc:title>
  <dc:creator>dor32046</dc:creator>
  <cp:lastModifiedBy>Tim Weander</cp:lastModifiedBy>
  <cp:revision>301</cp:revision>
  <cp:lastPrinted>2015-04-01T22:45:59Z</cp:lastPrinted>
  <dcterms:created xsi:type="dcterms:W3CDTF">2015-02-26T14:50:18Z</dcterms:created>
  <dcterms:modified xsi:type="dcterms:W3CDTF">2015-04-02T13:06:32Z</dcterms:modified>
</cp:coreProperties>
</file>